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9753600" cx="13004800"/>
  <p:notesSz cx="6858000" cy="9144000"/>
  <p:embeddedFontLs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Gill Sans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B2CCEA-1243-4314-B742-933930CFF3CF}">
  <a:tblStyle styleId="{97B2CCEA-1243-4314-B742-933930CFF3CF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260EC18-D563-448D-AEC1-49CF4D9ACAA4}" styleName="Table_1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BEB"/>
          </a:solidFill>
        </a:fill>
      </a:tcStyle>
    </a:wholeTbl>
    <a:band1H>
      <a:tcTxStyle/>
    </a:band1H>
    <a:band2H>
      <a:tcTxStyle b="off" i="off"/>
      <a:tcStyle>
        <a:fill>
          <a:solidFill>
            <a:srgbClr val="E1E0DA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8B8B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BEB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60606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64" Type="http://schemas.openxmlformats.org/officeDocument/2006/relationships/font" Target="fonts/GillSans-bold.fntdata"/><Relationship Id="rId63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52500" y="444500"/>
            <a:ext cx="11099800" cy="99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4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52500" y="1713706"/>
            <a:ext cx="11099800" cy="6858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Content copy">
  <p:cSld name="Default - Title and Content cop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5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953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953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953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953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953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»"/>
              <a:defRPr b="0" i="0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4450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4450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4450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4450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4450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4450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4450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4450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3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4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3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4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3370579" y="3733800"/>
            <a:ext cx="6263641" cy="228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Docking status and plans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Will Sheffler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8/26/2016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3362149" y="2781300"/>
            <a:ext cx="2586078" cy="3022600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4889133" y="129539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 rot="-1474519">
            <a:off x="4287153" y="84265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 rot="-2938110">
            <a:off x="3799574" y="53897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 rot="1584428">
            <a:off x="2576246" y="102618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 rot="597863">
            <a:off x="2544747" y="1562744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185" name="Google Shape;185;p26"/>
          <p:cNvGrpSpPr/>
          <p:nvPr/>
        </p:nvGrpSpPr>
        <p:grpSpPr>
          <a:xfrm>
            <a:off x="3839430" y="1328588"/>
            <a:ext cx="903345" cy="1249514"/>
            <a:chOff x="0" y="0"/>
            <a:chExt cx="903343" cy="1249513"/>
          </a:xfrm>
        </p:grpSpPr>
        <p:grpSp>
          <p:nvGrpSpPr>
            <p:cNvPr id="186" name="Google Shape;186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87" name="Google Shape;187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1" name="Google Shape;191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2" name="Google Shape;192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3" name="Google Shape;193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94" name="Google Shape;194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95" name="Google Shape;195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0" name="Google Shape;200;p26"/>
          <p:cNvGrpSpPr/>
          <p:nvPr/>
        </p:nvGrpSpPr>
        <p:grpSpPr>
          <a:xfrm flipH="1" rot="1043963">
            <a:off x="5553928" y="1747688"/>
            <a:ext cx="903345" cy="1249515"/>
            <a:chOff x="0" y="0"/>
            <a:chExt cx="903343" cy="1249513"/>
          </a:xfrm>
        </p:grpSpPr>
        <p:grpSp>
          <p:nvGrpSpPr>
            <p:cNvPr id="201" name="Google Shape;201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02" name="Google Shape;202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4" name="Google Shape;204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10" name="Google Shape;210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15" name="Google Shape;215;p26"/>
          <p:cNvGrpSpPr/>
          <p:nvPr/>
        </p:nvGrpSpPr>
        <p:grpSpPr>
          <a:xfrm rot="5215340">
            <a:off x="5912069" y="2781468"/>
            <a:ext cx="903345" cy="1249515"/>
            <a:chOff x="0" y="0"/>
            <a:chExt cx="903343" cy="124951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17" name="Google Shape;217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25" name="Google Shape;225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0" name="Google Shape;230;p26"/>
          <p:cNvGrpSpPr/>
          <p:nvPr/>
        </p:nvGrpSpPr>
        <p:grpSpPr>
          <a:xfrm rot="6246104">
            <a:off x="6135588" y="3584107"/>
            <a:ext cx="903345" cy="1249515"/>
            <a:chOff x="0" y="0"/>
            <a:chExt cx="903343" cy="1249513"/>
          </a:xfrm>
        </p:grpSpPr>
        <p:grpSp>
          <p:nvGrpSpPr>
            <p:cNvPr id="231" name="Google Shape;231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32" name="Google Shape;232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40" name="Google Shape;240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5" name="Google Shape;245;p26"/>
          <p:cNvGrpSpPr/>
          <p:nvPr/>
        </p:nvGrpSpPr>
        <p:grpSpPr>
          <a:xfrm rot="-3299110">
            <a:off x="2409412" y="2397843"/>
            <a:ext cx="903345" cy="1249514"/>
            <a:chOff x="0" y="0"/>
            <a:chExt cx="903343" cy="1249513"/>
          </a:xfrm>
        </p:grpSpPr>
        <p:grpSp>
          <p:nvGrpSpPr>
            <p:cNvPr id="246" name="Google Shape;246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47" name="Google Shape;247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55" name="Google Shape;255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60" name="Google Shape;260;p26"/>
          <p:cNvGrpSpPr/>
          <p:nvPr/>
        </p:nvGrpSpPr>
        <p:grpSpPr>
          <a:xfrm rot="-3409600">
            <a:off x="2396712" y="3424003"/>
            <a:ext cx="903345" cy="1249514"/>
            <a:chOff x="0" y="0"/>
            <a:chExt cx="903343" cy="1249513"/>
          </a:xfrm>
        </p:grpSpPr>
        <p:grpSp>
          <p:nvGrpSpPr>
            <p:cNvPr id="261" name="Google Shape;261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62" name="Google Shape;262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4" name="Google Shape;264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6" name="Google Shape;266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70" name="Google Shape;270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5" name="Google Shape;275;p26"/>
          <p:cNvGrpSpPr/>
          <p:nvPr/>
        </p:nvGrpSpPr>
        <p:grpSpPr>
          <a:xfrm rot="-6502713">
            <a:off x="2366230" y="4541602"/>
            <a:ext cx="903345" cy="1249514"/>
            <a:chOff x="0" y="0"/>
            <a:chExt cx="903343" cy="1249513"/>
          </a:xfrm>
        </p:grpSpPr>
        <p:grpSp>
          <p:nvGrpSpPr>
            <p:cNvPr id="276" name="Google Shape;276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77" name="Google Shape;277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84" name="Google Shape;284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85" name="Google Shape;285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90" name="Google Shape;290;p26"/>
          <p:cNvGrpSpPr/>
          <p:nvPr/>
        </p:nvGrpSpPr>
        <p:grpSpPr>
          <a:xfrm rot="6678952">
            <a:off x="6247349" y="4549391"/>
            <a:ext cx="903345" cy="1249515"/>
            <a:chOff x="0" y="0"/>
            <a:chExt cx="903343" cy="1249513"/>
          </a:xfrm>
        </p:grpSpPr>
        <p:grpSp>
          <p:nvGrpSpPr>
            <p:cNvPr id="291" name="Google Shape;291;p26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292" name="Google Shape;292;p26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26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26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26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26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26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26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26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300" name="Google Shape;300;p26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05" name="Google Shape;305;p26"/>
          <p:cNvGrpSpPr/>
          <p:nvPr/>
        </p:nvGrpSpPr>
        <p:grpSpPr>
          <a:xfrm>
            <a:off x="1235650" y="2437462"/>
            <a:ext cx="1362479" cy="1607101"/>
            <a:chOff x="-1" y="-1"/>
            <a:chExt cx="1362478" cy="1607100"/>
          </a:xfrm>
        </p:grpSpPr>
        <p:sp>
          <p:nvSpPr>
            <p:cNvPr id="306" name="Google Shape;306;p26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09" name="Google Shape;309;p26"/>
          <p:cNvGrpSpPr/>
          <p:nvPr/>
        </p:nvGrpSpPr>
        <p:grpSpPr>
          <a:xfrm rot="1961160">
            <a:off x="1222950" y="5388970"/>
            <a:ext cx="1362479" cy="1607101"/>
            <a:chOff x="-1" y="-1"/>
            <a:chExt cx="1362478" cy="1607100"/>
          </a:xfrm>
        </p:grpSpPr>
        <p:sp>
          <p:nvSpPr>
            <p:cNvPr id="310" name="Google Shape;310;p26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13" name="Google Shape;313;p26"/>
          <p:cNvSpPr/>
          <p:nvPr/>
        </p:nvSpPr>
        <p:spPr>
          <a:xfrm>
            <a:off x="2400657" y="6516758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514231" y="2917162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3720851" y="7528619"/>
            <a:ext cx="2640808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8124238" y="1653116"/>
            <a:ext cx="4561485" cy="392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~10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scaffold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positions to check!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each position,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 all backbone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stubs against the RIF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get a score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7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329" name="Google Shape;32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Google Shape;333;p27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334" name="Google Shape;33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7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7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3720851" y="7528619"/>
            <a:ext cx="2640808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362" name="Google Shape;362;p28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6801122" y="7528619"/>
            <a:ext cx="2640808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28"/>
          <p:cNvSpPr txBox="1"/>
          <p:nvPr>
            <p:ph idx="1" type="body"/>
          </p:nvPr>
        </p:nvSpPr>
        <p:spPr>
          <a:xfrm>
            <a:off x="952500" y="9652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 calculation via monte-carlo, like in rosetta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1,000-10,000 interface designs per second (per core)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only rotamers from the RIF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~100x reduction in number of rotamers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comparable results to design will all rotamers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reuse scaffold two-body energy table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other technical stuff…</a:t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5165776" y="425450"/>
            <a:ext cx="2978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RIF-design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9881393" y="7528619"/>
            <a:ext cx="2640807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1" name="Google Shape;381;p29"/>
          <p:cNvSpPr txBox="1"/>
          <p:nvPr>
            <p:ph idx="1" type="body"/>
          </p:nvPr>
        </p:nvSpPr>
        <p:spPr>
          <a:xfrm>
            <a:off x="952500" y="9652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energy function, currently poor match with beta_nov15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temporary solution: re-score rif docks w/beta_nov15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only evaluate about 0.5% of the RIF designs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rifdock takes twice as long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probably good stuff in that other 99.5%…</a:t>
            </a:r>
            <a:endParaRPr/>
          </a:p>
          <a:p>
            <a:pPr indent="-444500" lvl="2" marL="13335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 solution: fix RIF energy function</a:t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2179454" y="425449"/>
            <a:ext cx="8645892" cy="698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re-scoring with rosetta (temporary?)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372" y="-154862"/>
            <a:ext cx="12023427" cy="658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/>
        </p:nvSpPr>
        <p:spPr>
          <a:xfrm>
            <a:off x="2152345" y="5956300"/>
            <a:ext cx="102931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“1e14”</a:t>
            </a: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3334834" y="5956300"/>
            <a:ext cx="102931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“1e12”</a:t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4517323" y="5956300"/>
            <a:ext cx="1029310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“1e10”</a:t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784546" y="5956300"/>
            <a:ext cx="859842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“1e8”</a:t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967035" y="5956300"/>
            <a:ext cx="859842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“1e7”</a:t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8158038" y="5956300"/>
            <a:ext cx="842815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9306520" y="5956300"/>
            <a:ext cx="910829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10353799" y="5956300"/>
            <a:ext cx="1181249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Sc/Min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</a:t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1519321" y="5956300"/>
            <a:ext cx="12151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 rot="-5400000">
            <a:off x="-1725960" y="3092450"/>
            <a:ext cx="4671120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“Samples” per second per core</a:t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495542" y="474133"/>
            <a:ext cx="4332239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usage of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resources</a:t>
            </a:r>
            <a:endParaRPr/>
          </a:p>
        </p:txBody>
      </p:sp>
      <p:sp>
        <p:nvSpPr>
          <p:cNvPr id="399" name="Google Shape;399;p30"/>
          <p:cNvSpPr txBox="1"/>
          <p:nvPr>
            <p:ph idx="12" type="sldNum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3720851" y="7528619"/>
            <a:ext cx="8801349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1"/>
          <p:cNvPicPr preferRelativeResize="0"/>
          <p:nvPr/>
        </p:nvPicPr>
        <p:blipFill rotWithShape="1">
          <a:blip r:embed="rId3">
            <a:alphaModFix/>
          </a:blip>
          <a:srcRect b="0" l="0" r="21709" t="0"/>
          <a:stretch/>
        </p:blipFill>
        <p:spPr>
          <a:xfrm>
            <a:off x="66972" y="308516"/>
            <a:ext cx="8088115" cy="565676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/>
          <p:nvPr/>
        </p:nvSpPr>
        <p:spPr>
          <a:xfrm>
            <a:off x="1038460" y="5683249"/>
            <a:ext cx="914513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~1e14</a:t>
            </a: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2129880" y="5683249"/>
            <a:ext cx="756345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~1e12</a:t>
            </a: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3142216" y="5683249"/>
            <a:ext cx="756345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~1e10</a:t>
            </a: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4218120" y="5683249"/>
            <a:ext cx="629209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~1e8</a:t>
            </a:r>
            <a:endParaRPr/>
          </a:p>
        </p:txBody>
      </p:sp>
      <p:sp>
        <p:nvSpPr>
          <p:cNvPr id="417" name="Google Shape;417;p31"/>
          <p:cNvSpPr/>
          <p:nvPr/>
        </p:nvSpPr>
        <p:spPr>
          <a:xfrm>
            <a:off x="5230457" y="5683249"/>
            <a:ext cx="629209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~1e7</a:t>
            </a: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6227054" y="5683249"/>
            <a:ext cx="660687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~1e5</a:t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7245139" y="5695950"/>
            <a:ext cx="711698" cy="121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~1e4</a:t>
            </a: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10617119" y="5683249"/>
            <a:ext cx="914513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Sc/Min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~1e1</a:t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11685240" y="5683249"/>
            <a:ext cx="939962" cy="93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~1e-2</a:t>
            </a:r>
            <a:endParaRPr/>
          </a:p>
        </p:txBody>
      </p:sp>
      <p:pic>
        <p:nvPicPr>
          <p:cNvPr id="422" name="Google Shape;4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7299" y="4419545"/>
            <a:ext cx="2182552" cy="122374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/>
          <p:nvPr/>
        </p:nvSpPr>
        <p:spPr>
          <a:xfrm>
            <a:off x="8213911" y="3892748"/>
            <a:ext cx="840681" cy="1604616"/>
          </a:xfrm>
          <a:prstGeom prst="rect">
            <a:avLst/>
          </a:prstGeom>
          <a:solidFill>
            <a:srgbClr val="0433FF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8203896" y="5683250"/>
            <a:ext cx="965412" cy="149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ExRots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~1e3</a:t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9268011" y="4256236"/>
            <a:ext cx="840681" cy="1241128"/>
          </a:xfrm>
          <a:prstGeom prst="rect">
            <a:avLst/>
          </a:prstGeom>
          <a:solidFill>
            <a:srgbClr val="0433FF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9178440" y="5683250"/>
            <a:ext cx="1079600" cy="149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Scaffold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~1e2 ??</a:t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10197895" y="4707566"/>
            <a:ext cx="3429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/>
          </a:p>
        </p:txBody>
      </p:sp>
      <p:cxnSp>
        <p:nvCxnSpPr>
          <p:cNvPr id="428" name="Google Shape;428;p31"/>
          <p:cNvCxnSpPr/>
          <p:nvPr/>
        </p:nvCxnSpPr>
        <p:spPr>
          <a:xfrm rot="10800000">
            <a:off x="9740900" y="7202636"/>
            <a:ext cx="306678" cy="64089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29" name="Google Shape;429;p31"/>
          <p:cNvSpPr/>
          <p:nvPr/>
        </p:nvSpPr>
        <p:spPr>
          <a:xfrm>
            <a:off x="8301734" y="7847062"/>
            <a:ext cx="4135223" cy="154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repack region around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interface 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(not in release)</a:t>
            </a:r>
            <a:endParaRPr/>
          </a:p>
        </p:txBody>
      </p:sp>
      <p:cxnSp>
        <p:nvCxnSpPr>
          <p:cNvPr id="430" name="Google Shape;430;p31"/>
          <p:cNvCxnSpPr/>
          <p:nvPr/>
        </p:nvCxnSpPr>
        <p:spPr>
          <a:xfrm flipH="1" rot="10800000">
            <a:off x="7525631" y="7044011"/>
            <a:ext cx="638721" cy="63872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31" name="Google Shape;431;p31"/>
          <p:cNvSpPr/>
          <p:nvPr/>
        </p:nvSpPr>
        <p:spPr>
          <a:xfrm>
            <a:off x="534554" y="7665805"/>
            <a:ext cx="7153149" cy="154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cool parent/child rotamers approach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works, technically, (rif scores improve)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worse beta_nov15 scores! crap!</a:t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6533319" y="476250"/>
            <a:ext cx="5220966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recent additions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 in release by default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because they don't work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/>
          <p:nvPr/>
        </p:nvSpPr>
        <p:spPr>
          <a:xfrm>
            <a:off x="1292377" y="2207880"/>
            <a:ext cx="1042004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store some extra data for each rotamer in the RIF</a:t>
            </a: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2344477" y="2999120"/>
            <a:ext cx="6884442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enforce non-pairwise properties</a:t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3718566" y="3585239"/>
            <a:ext cx="8124064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like, every polar on my ligand must be satisfied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3260458" y="5633354"/>
            <a:ext cx="5394999" cy="245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 polar satisfaction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 user-defined hotspots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 surface coverage</a:t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1445338" y="4728987"/>
            <a:ext cx="489569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° possible applications:</a:t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4781314" y="908050"/>
            <a:ext cx="344217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constraints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9858" y="2753886"/>
            <a:ext cx="5110623" cy="703022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3"/>
          <p:cNvSpPr/>
          <p:nvPr/>
        </p:nvSpPr>
        <p:spPr>
          <a:xfrm>
            <a:off x="889000" y="2235200"/>
            <a:ext cx="881907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2665494" y="25019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3630694" y="38735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3236994" y="5702300"/>
            <a:ext cx="881908" cy="8819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pic>
        <p:nvPicPr>
          <p:cNvPr id="452" name="Google Shape;452;p33"/>
          <p:cNvPicPr preferRelativeResize="0"/>
          <p:nvPr/>
        </p:nvPicPr>
        <p:blipFill rotWithShape="1">
          <a:blip r:embed="rId5">
            <a:alphaModFix/>
          </a:blip>
          <a:srcRect b="9075" l="10597" r="4611" t="3511"/>
          <a:stretch/>
        </p:blipFill>
        <p:spPr>
          <a:xfrm>
            <a:off x="5340663" y="1379549"/>
            <a:ext cx="3037311" cy="3126608"/>
          </a:xfrm>
          <a:custGeom>
            <a:rect b="b" l="l" r="r" t="t"/>
            <a:pathLst>
              <a:path extrusionOk="0" h="120000" w="120000">
                <a:moveTo>
                  <a:pt x="48076" y="27"/>
                </a:moveTo>
                <a:cubicBezTo>
                  <a:pt x="47870" y="-88"/>
                  <a:pt x="47714" y="122"/>
                  <a:pt x="47714" y="711"/>
                </a:cubicBezTo>
                <a:cubicBezTo>
                  <a:pt x="47714" y="1156"/>
                  <a:pt x="47898" y="2023"/>
                  <a:pt x="48104" y="2646"/>
                </a:cubicBezTo>
                <a:cubicBezTo>
                  <a:pt x="48316" y="3274"/>
                  <a:pt x="48823" y="4920"/>
                  <a:pt x="49235" y="6304"/>
                </a:cubicBezTo>
                <a:cubicBezTo>
                  <a:pt x="49647" y="7689"/>
                  <a:pt x="50132" y="8945"/>
                  <a:pt x="50316" y="9090"/>
                </a:cubicBezTo>
                <a:cubicBezTo>
                  <a:pt x="50644" y="9356"/>
                  <a:pt x="54621" y="13732"/>
                  <a:pt x="55290" y="14560"/>
                </a:cubicBezTo>
                <a:cubicBezTo>
                  <a:pt x="55591" y="14938"/>
                  <a:pt x="55351" y="15227"/>
                  <a:pt x="53435" y="16767"/>
                </a:cubicBezTo>
                <a:lnTo>
                  <a:pt x="51240" y="18535"/>
                </a:lnTo>
                <a:lnTo>
                  <a:pt x="50460" y="17713"/>
                </a:lnTo>
                <a:cubicBezTo>
                  <a:pt x="50032" y="17268"/>
                  <a:pt x="49625" y="16906"/>
                  <a:pt x="49547" y="16906"/>
                </a:cubicBezTo>
                <a:cubicBezTo>
                  <a:pt x="49475" y="16906"/>
                  <a:pt x="49034" y="17485"/>
                  <a:pt x="48561" y="18202"/>
                </a:cubicBezTo>
                <a:cubicBezTo>
                  <a:pt x="47720" y="19469"/>
                  <a:pt x="47675" y="19497"/>
                  <a:pt x="46556" y="19375"/>
                </a:cubicBezTo>
                <a:cubicBezTo>
                  <a:pt x="45921" y="19303"/>
                  <a:pt x="44506" y="19080"/>
                  <a:pt x="43403" y="18869"/>
                </a:cubicBezTo>
                <a:cubicBezTo>
                  <a:pt x="42300" y="18663"/>
                  <a:pt x="41097" y="18508"/>
                  <a:pt x="40735" y="18508"/>
                </a:cubicBezTo>
                <a:cubicBezTo>
                  <a:pt x="40306" y="18508"/>
                  <a:pt x="39983" y="18285"/>
                  <a:pt x="39827" y="17896"/>
                </a:cubicBezTo>
                <a:cubicBezTo>
                  <a:pt x="39699" y="17568"/>
                  <a:pt x="39209" y="16506"/>
                  <a:pt x="38746" y="15533"/>
                </a:cubicBezTo>
                <a:cubicBezTo>
                  <a:pt x="37370" y="12670"/>
                  <a:pt x="37593" y="11719"/>
                  <a:pt x="39871" y="10691"/>
                </a:cubicBezTo>
                <a:cubicBezTo>
                  <a:pt x="40434" y="10435"/>
                  <a:pt x="40907" y="10057"/>
                  <a:pt x="40907" y="9851"/>
                </a:cubicBezTo>
                <a:cubicBezTo>
                  <a:pt x="40907" y="9356"/>
                  <a:pt x="40534" y="9395"/>
                  <a:pt x="39281" y="10024"/>
                </a:cubicBezTo>
                <a:cubicBezTo>
                  <a:pt x="38690" y="10313"/>
                  <a:pt x="38156" y="10452"/>
                  <a:pt x="38089" y="10340"/>
                </a:cubicBezTo>
                <a:cubicBezTo>
                  <a:pt x="38016" y="10235"/>
                  <a:pt x="37866" y="9101"/>
                  <a:pt x="37755" y="7828"/>
                </a:cubicBezTo>
                <a:cubicBezTo>
                  <a:pt x="37610" y="6098"/>
                  <a:pt x="37465" y="5515"/>
                  <a:pt x="37175" y="5515"/>
                </a:cubicBezTo>
                <a:cubicBezTo>
                  <a:pt x="36858" y="5515"/>
                  <a:pt x="36819" y="5993"/>
                  <a:pt x="36975" y="8283"/>
                </a:cubicBezTo>
                <a:lnTo>
                  <a:pt x="37159" y="11041"/>
                </a:lnTo>
                <a:lnTo>
                  <a:pt x="34011" y="12564"/>
                </a:lnTo>
                <a:lnTo>
                  <a:pt x="30875" y="14088"/>
                </a:lnTo>
                <a:lnTo>
                  <a:pt x="29823" y="13020"/>
                </a:lnTo>
                <a:cubicBezTo>
                  <a:pt x="29249" y="12431"/>
                  <a:pt x="27812" y="10913"/>
                  <a:pt x="26642" y="9657"/>
                </a:cubicBezTo>
                <a:cubicBezTo>
                  <a:pt x="24704" y="7577"/>
                  <a:pt x="23723" y="6910"/>
                  <a:pt x="23723" y="7644"/>
                </a:cubicBezTo>
                <a:cubicBezTo>
                  <a:pt x="23723" y="7794"/>
                  <a:pt x="25183" y="9484"/>
                  <a:pt x="26971" y="11408"/>
                </a:cubicBezTo>
                <a:cubicBezTo>
                  <a:pt x="28759" y="13332"/>
                  <a:pt x="30168" y="14977"/>
                  <a:pt x="30107" y="15077"/>
                </a:cubicBezTo>
                <a:cubicBezTo>
                  <a:pt x="30040" y="15177"/>
                  <a:pt x="29383" y="15405"/>
                  <a:pt x="28631" y="15583"/>
                </a:cubicBezTo>
                <a:cubicBezTo>
                  <a:pt x="27739" y="15789"/>
                  <a:pt x="27266" y="16034"/>
                  <a:pt x="27266" y="16295"/>
                </a:cubicBezTo>
                <a:cubicBezTo>
                  <a:pt x="27266" y="16573"/>
                  <a:pt x="27450" y="16667"/>
                  <a:pt x="27879" y="16573"/>
                </a:cubicBezTo>
                <a:cubicBezTo>
                  <a:pt x="30129" y="16067"/>
                  <a:pt x="30224" y="16061"/>
                  <a:pt x="30558" y="16679"/>
                </a:cubicBezTo>
                <a:cubicBezTo>
                  <a:pt x="30848" y="17201"/>
                  <a:pt x="30803" y="17340"/>
                  <a:pt x="30201" y="17818"/>
                </a:cubicBezTo>
                <a:cubicBezTo>
                  <a:pt x="29823" y="18118"/>
                  <a:pt x="28658" y="19103"/>
                  <a:pt x="27611" y="20014"/>
                </a:cubicBezTo>
                <a:cubicBezTo>
                  <a:pt x="25745" y="21638"/>
                  <a:pt x="25706" y="21666"/>
                  <a:pt x="25227" y="21154"/>
                </a:cubicBezTo>
                <a:cubicBezTo>
                  <a:pt x="24631" y="20515"/>
                  <a:pt x="24832" y="20242"/>
                  <a:pt x="26703" y="19158"/>
                </a:cubicBezTo>
                <a:cubicBezTo>
                  <a:pt x="28029" y="18396"/>
                  <a:pt x="28369" y="17913"/>
                  <a:pt x="27834" y="17590"/>
                </a:cubicBezTo>
                <a:cubicBezTo>
                  <a:pt x="27695" y="17507"/>
                  <a:pt x="26765" y="17974"/>
                  <a:pt x="25762" y="18641"/>
                </a:cubicBezTo>
                <a:cubicBezTo>
                  <a:pt x="24046" y="19786"/>
                  <a:pt x="23913" y="19836"/>
                  <a:pt x="23439" y="19419"/>
                </a:cubicBezTo>
                <a:cubicBezTo>
                  <a:pt x="22960" y="18997"/>
                  <a:pt x="22994" y="18902"/>
                  <a:pt x="24303" y="17151"/>
                </a:cubicBezTo>
                <a:cubicBezTo>
                  <a:pt x="25500" y="15550"/>
                  <a:pt x="25767" y="14788"/>
                  <a:pt x="25132" y="14788"/>
                </a:cubicBezTo>
                <a:cubicBezTo>
                  <a:pt x="25032" y="14788"/>
                  <a:pt x="24347" y="15578"/>
                  <a:pt x="23612" y="16540"/>
                </a:cubicBezTo>
                <a:lnTo>
                  <a:pt x="22297" y="18280"/>
                </a:lnTo>
                <a:lnTo>
                  <a:pt x="21339" y="17335"/>
                </a:lnTo>
                <a:cubicBezTo>
                  <a:pt x="20476" y="16467"/>
                  <a:pt x="19629" y="16095"/>
                  <a:pt x="19629" y="16573"/>
                </a:cubicBezTo>
                <a:cubicBezTo>
                  <a:pt x="19629" y="16673"/>
                  <a:pt x="20091" y="17218"/>
                  <a:pt x="20648" y="17774"/>
                </a:cubicBezTo>
                <a:cubicBezTo>
                  <a:pt x="21640" y="18758"/>
                  <a:pt x="21657" y="18797"/>
                  <a:pt x="21244" y="19497"/>
                </a:cubicBezTo>
                <a:cubicBezTo>
                  <a:pt x="21011" y="19892"/>
                  <a:pt x="20643" y="20203"/>
                  <a:pt x="20431" y="20181"/>
                </a:cubicBezTo>
                <a:cubicBezTo>
                  <a:pt x="20214" y="20159"/>
                  <a:pt x="18081" y="19447"/>
                  <a:pt x="15680" y="18613"/>
                </a:cubicBezTo>
                <a:cubicBezTo>
                  <a:pt x="11218" y="17057"/>
                  <a:pt x="10271" y="16834"/>
                  <a:pt x="10160" y="17301"/>
                </a:cubicBezTo>
                <a:cubicBezTo>
                  <a:pt x="10098" y="17563"/>
                  <a:pt x="12599" y="18541"/>
                  <a:pt x="17295" y="20092"/>
                </a:cubicBezTo>
                <a:cubicBezTo>
                  <a:pt x="18632" y="20531"/>
                  <a:pt x="19891" y="21026"/>
                  <a:pt x="20086" y="21187"/>
                </a:cubicBezTo>
                <a:cubicBezTo>
                  <a:pt x="20687" y="21671"/>
                  <a:pt x="20492" y="22444"/>
                  <a:pt x="19662" y="22861"/>
                </a:cubicBezTo>
                <a:cubicBezTo>
                  <a:pt x="18950" y="23222"/>
                  <a:pt x="18755" y="23194"/>
                  <a:pt x="17418" y="22711"/>
                </a:cubicBezTo>
                <a:cubicBezTo>
                  <a:pt x="16616" y="22416"/>
                  <a:pt x="15100" y="21905"/>
                  <a:pt x="14048" y="21554"/>
                </a:cubicBezTo>
                <a:cubicBezTo>
                  <a:pt x="13000" y="21204"/>
                  <a:pt x="11636" y="20737"/>
                  <a:pt x="11040" y="20515"/>
                </a:cubicBezTo>
                <a:cubicBezTo>
                  <a:pt x="9681" y="20020"/>
                  <a:pt x="9001" y="19981"/>
                  <a:pt x="9001" y="20426"/>
                </a:cubicBezTo>
                <a:cubicBezTo>
                  <a:pt x="9001" y="20609"/>
                  <a:pt x="9954" y="21087"/>
                  <a:pt x="11118" y="21477"/>
                </a:cubicBezTo>
                <a:cubicBezTo>
                  <a:pt x="16036" y="23122"/>
                  <a:pt x="18153" y="23878"/>
                  <a:pt x="18470" y="24128"/>
                </a:cubicBezTo>
                <a:cubicBezTo>
                  <a:pt x="19150" y="24646"/>
                  <a:pt x="18838" y="26325"/>
                  <a:pt x="17607" y="28754"/>
                </a:cubicBezTo>
                <a:lnTo>
                  <a:pt x="16415" y="31134"/>
                </a:lnTo>
                <a:lnTo>
                  <a:pt x="12371" y="30144"/>
                </a:lnTo>
                <a:cubicBezTo>
                  <a:pt x="10143" y="29594"/>
                  <a:pt x="8271" y="29188"/>
                  <a:pt x="8216" y="29243"/>
                </a:cubicBezTo>
                <a:cubicBezTo>
                  <a:pt x="7759" y="29683"/>
                  <a:pt x="8873" y="30177"/>
                  <a:pt x="12042" y="30934"/>
                </a:cubicBezTo>
                <a:cubicBezTo>
                  <a:pt x="14042" y="31412"/>
                  <a:pt x="15758" y="31856"/>
                  <a:pt x="15852" y="31912"/>
                </a:cubicBezTo>
                <a:cubicBezTo>
                  <a:pt x="15947" y="31968"/>
                  <a:pt x="15786" y="32485"/>
                  <a:pt x="15490" y="33068"/>
                </a:cubicBezTo>
                <a:cubicBezTo>
                  <a:pt x="14878" y="34269"/>
                  <a:pt x="14950" y="34286"/>
                  <a:pt x="12326" y="32596"/>
                </a:cubicBezTo>
                <a:cubicBezTo>
                  <a:pt x="11168" y="31851"/>
                  <a:pt x="10817" y="31734"/>
                  <a:pt x="10550" y="32001"/>
                </a:cubicBezTo>
                <a:cubicBezTo>
                  <a:pt x="10293" y="32268"/>
                  <a:pt x="10310" y="32385"/>
                  <a:pt x="10633" y="32579"/>
                </a:cubicBezTo>
                <a:cubicBezTo>
                  <a:pt x="10856" y="32718"/>
                  <a:pt x="11742" y="33252"/>
                  <a:pt x="12605" y="33769"/>
                </a:cubicBezTo>
                <a:cubicBezTo>
                  <a:pt x="14343" y="34809"/>
                  <a:pt x="14426" y="35348"/>
                  <a:pt x="12794" y="35092"/>
                </a:cubicBezTo>
                <a:cubicBezTo>
                  <a:pt x="12215" y="35003"/>
                  <a:pt x="10260" y="34809"/>
                  <a:pt x="8450" y="34670"/>
                </a:cubicBezTo>
                <a:cubicBezTo>
                  <a:pt x="6645" y="34525"/>
                  <a:pt x="4673" y="34330"/>
                  <a:pt x="4077" y="34242"/>
                </a:cubicBezTo>
                <a:cubicBezTo>
                  <a:pt x="3214" y="34108"/>
                  <a:pt x="2996" y="34153"/>
                  <a:pt x="2996" y="34469"/>
                </a:cubicBezTo>
                <a:cubicBezTo>
                  <a:pt x="2996" y="34920"/>
                  <a:pt x="5681" y="35387"/>
                  <a:pt x="9959" y="35687"/>
                </a:cubicBezTo>
                <a:cubicBezTo>
                  <a:pt x="12382" y="35859"/>
                  <a:pt x="13290" y="36321"/>
                  <a:pt x="11446" y="36449"/>
                </a:cubicBezTo>
                <a:cubicBezTo>
                  <a:pt x="9040" y="36621"/>
                  <a:pt x="8182" y="36821"/>
                  <a:pt x="8182" y="37210"/>
                </a:cubicBezTo>
                <a:cubicBezTo>
                  <a:pt x="8182" y="37522"/>
                  <a:pt x="8433" y="37577"/>
                  <a:pt x="9346" y="37472"/>
                </a:cubicBezTo>
                <a:cubicBezTo>
                  <a:pt x="9981" y="37394"/>
                  <a:pt x="11597" y="37266"/>
                  <a:pt x="12950" y="37183"/>
                </a:cubicBezTo>
                <a:cubicBezTo>
                  <a:pt x="15301" y="37032"/>
                  <a:pt x="15451" y="37044"/>
                  <a:pt x="16042" y="37655"/>
                </a:cubicBezTo>
                <a:lnTo>
                  <a:pt x="16655" y="38295"/>
                </a:lnTo>
                <a:lnTo>
                  <a:pt x="15713" y="38995"/>
                </a:lnTo>
                <a:cubicBezTo>
                  <a:pt x="15190" y="39379"/>
                  <a:pt x="14638" y="39696"/>
                  <a:pt x="14488" y="39696"/>
                </a:cubicBezTo>
                <a:cubicBezTo>
                  <a:pt x="14337" y="39696"/>
                  <a:pt x="14048" y="40024"/>
                  <a:pt x="13847" y="40424"/>
                </a:cubicBezTo>
                <a:lnTo>
                  <a:pt x="13485" y="41158"/>
                </a:lnTo>
                <a:lnTo>
                  <a:pt x="10488" y="41063"/>
                </a:lnTo>
                <a:cubicBezTo>
                  <a:pt x="7575" y="40980"/>
                  <a:pt x="7425" y="40952"/>
                  <a:pt x="4534" y="39679"/>
                </a:cubicBezTo>
                <a:cubicBezTo>
                  <a:pt x="2896" y="38962"/>
                  <a:pt x="1464" y="38367"/>
                  <a:pt x="1331" y="38367"/>
                </a:cubicBezTo>
                <a:cubicBezTo>
                  <a:pt x="1203" y="38367"/>
                  <a:pt x="1097" y="38556"/>
                  <a:pt x="1097" y="38778"/>
                </a:cubicBezTo>
                <a:cubicBezTo>
                  <a:pt x="1097" y="39006"/>
                  <a:pt x="1632" y="39418"/>
                  <a:pt x="2322" y="39707"/>
                </a:cubicBezTo>
                <a:cubicBezTo>
                  <a:pt x="4099" y="40463"/>
                  <a:pt x="5804" y="41241"/>
                  <a:pt x="6272" y="41519"/>
                </a:cubicBezTo>
                <a:cubicBezTo>
                  <a:pt x="6494" y="41653"/>
                  <a:pt x="7514" y="42086"/>
                  <a:pt x="8528" y="42481"/>
                </a:cubicBezTo>
                <a:cubicBezTo>
                  <a:pt x="9541" y="42876"/>
                  <a:pt x="10427" y="43293"/>
                  <a:pt x="10488" y="43393"/>
                </a:cubicBezTo>
                <a:cubicBezTo>
                  <a:pt x="10745" y="43799"/>
                  <a:pt x="11697" y="48813"/>
                  <a:pt x="11558" y="49030"/>
                </a:cubicBezTo>
                <a:cubicBezTo>
                  <a:pt x="11474" y="49164"/>
                  <a:pt x="11051" y="49203"/>
                  <a:pt x="10616" y="49108"/>
                </a:cubicBezTo>
                <a:cubicBezTo>
                  <a:pt x="10020" y="48980"/>
                  <a:pt x="9814" y="49030"/>
                  <a:pt x="9814" y="49319"/>
                </a:cubicBezTo>
                <a:cubicBezTo>
                  <a:pt x="9814" y="49736"/>
                  <a:pt x="10377" y="50037"/>
                  <a:pt x="11146" y="50037"/>
                </a:cubicBezTo>
                <a:cubicBezTo>
                  <a:pt x="11402" y="50037"/>
                  <a:pt x="12315" y="50720"/>
                  <a:pt x="13173" y="51560"/>
                </a:cubicBezTo>
                <a:lnTo>
                  <a:pt x="14722" y="53100"/>
                </a:lnTo>
                <a:lnTo>
                  <a:pt x="13752" y="56008"/>
                </a:lnTo>
                <a:cubicBezTo>
                  <a:pt x="13218" y="57609"/>
                  <a:pt x="12694" y="58999"/>
                  <a:pt x="12588" y="59099"/>
                </a:cubicBezTo>
                <a:cubicBezTo>
                  <a:pt x="12488" y="59199"/>
                  <a:pt x="10856" y="59366"/>
                  <a:pt x="8951" y="59466"/>
                </a:cubicBezTo>
                <a:cubicBezTo>
                  <a:pt x="5904" y="59627"/>
                  <a:pt x="5481" y="59716"/>
                  <a:pt x="5364" y="60150"/>
                </a:cubicBezTo>
                <a:cubicBezTo>
                  <a:pt x="5252" y="60550"/>
                  <a:pt x="4968" y="60639"/>
                  <a:pt x="3843" y="60639"/>
                </a:cubicBezTo>
                <a:cubicBezTo>
                  <a:pt x="2740" y="60639"/>
                  <a:pt x="2462" y="60722"/>
                  <a:pt x="2462" y="61067"/>
                </a:cubicBezTo>
                <a:cubicBezTo>
                  <a:pt x="2462" y="61456"/>
                  <a:pt x="2902" y="61484"/>
                  <a:pt x="7057" y="61306"/>
                </a:cubicBezTo>
                <a:cubicBezTo>
                  <a:pt x="9591" y="61206"/>
                  <a:pt x="11886" y="61100"/>
                  <a:pt x="12154" y="61078"/>
                </a:cubicBezTo>
                <a:cubicBezTo>
                  <a:pt x="12661" y="61039"/>
                  <a:pt x="12956" y="61934"/>
                  <a:pt x="14020" y="66871"/>
                </a:cubicBezTo>
                <a:cubicBezTo>
                  <a:pt x="14270" y="68033"/>
                  <a:pt x="14538" y="69256"/>
                  <a:pt x="14616" y="69595"/>
                </a:cubicBezTo>
                <a:cubicBezTo>
                  <a:pt x="14800" y="70468"/>
                  <a:pt x="15418" y="70157"/>
                  <a:pt x="15334" y="69229"/>
                </a:cubicBezTo>
                <a:cubicBezTo>
                  <a:pt x="15251" y="68306"/>
                  <a:pt x="14577" y="65081"/>
                  <a:pt x="14020" y="62924"/>
                </a:cubicBezTo>
                <a:cubicBezTo>
                  <a:pt x="13596" y="61300"/>
                  <a:pt x="13669" y="61000"/>
                  <a:pt x="14582" y="60850"/>
                </a:cubicBezTo>
                <a:cubicBezTo>
                  <a:pt x="15151" y="60761"/>
                  <a:pt x="15346" y="61011"/>
                  <a:pt x="18877" y="66460"/>
                </a:cubicBezTo>
                <a:cubicBezTo>
                  <a:pt x="19740" y="67789"/>
                  <a:pt x="20621" y="68851"/>
                  <a:pt x="20855" y="68851"/>
                </a:cubicBezTo>
                <a:cubicBezTo>
                  <a:pt x="21389" y="68851"/>
                  <a:pt x="21395" y="68222"/>
                  <a:pt x="20871" y="67800"/>
                </a:cubicBezTo>
                <a:cubicBezTo>
                  <a:pt x="20648" y="67616"/>
                  <a:pt x="20303" y="67160"/>
                  <a:pt x="20103" y="66777"/>
                </a:cubicBezTo>
                <a:cubicBezTo>
                  <a:pt x="19902" y="66393"/>
                  <a:pt x="18911" y="64775"/>
                  <a:pt x="17908" y="63196"/>
                </a:cubicBezTo>
                <a:lnTo>
                  <a:pt x="16070" y="60333"/>
                </a:lnTo>
                <a:lnTo>
                  <a:pt x="17468" y="59755"/>
                </a:lnTo>
                <a:cubicBezTo>
                  <a:pt x="18654" y="59266"/>
                  <a:pt x="18838" y="59099"/>
                  <a:pt x="18738" y="58582"/>
                </a:cubicBezTo>
                <a:cubicBezTo>
                  <a:pt x="18604" y="57892"/>
                  <a:pt x="18794" y="57720"/>
                  <a:pt x="19852" y="57575"/>
                </a:cubicBezTo>
                <a:cubicBezTo>
                  <a:pt x="20259" y="57520"/>
                  <a:pt x="21751" y="57236"/>
                  <a:pt x="23177" y="56919"/>
                </a:cubicBezTo>
                <a:cubicBezTo>
                  <a:pt x="27511" y="55969"/>
                  <a:pt x="27762" y="55924"/>
                  <a:pt x="28068" y="56219"/>
                </a:cubicBezTo>
                <a:cubicBezTo>
                  <a:pt x="28224" y="56375"/>
                  <a:pt x="28363" y="56608"/>
                  <a:pt x="28363" y="56742"/>
                </a:cubicBezTo>
                <a:cubicBezTo>
                  <a:pt x="28363" y="57575"/>
                  <a:pt x="29845" y="61428"/>
                  <a:pt x="30168" y="61428"/>
                </a:cubicBezTo>
                <a:cubicBezTo>
                  <a:pt x="30602" y="61428"/>
                  <a:pt x="30602" y="61362"/>
                  <a:pt x="30296" y="60061"/>
                </a:cubicBezTo>
                <a:cubicBezTo>
                  <a:pt x="30168" y="59527"/>
                  <a:pt x="30168" y="58993"/>
                  <a:pt x="30296" y="58871"/>
                </a:cubicBezTo>
                <a:cubicBezTo>
                  <a:pt x="30419" y="58749"/>
                  <a:pt x="30363" y="58393"/>
                  <a:pt x="30185" y="58081"/>
                </a:cubicBezTo>
                <a:cubicBezTo>
                  <a:pt x="29182" y="56341"/>
                  <a:pt x="28982" y="55885"/>
                  <a:pt x="29115" y="55746"/>
                </a:cubicBezTo>
                <a:cubicBezTo>
                  <a:pt x="29539" y="55340"/>
                  <a:pt x="30057" y="55757"/>
                  <a:pt x="31109" y="57331"/>
                </a:cubicBezTo>
                <a:lnTo>
                  <a:pt x="32268" y="59071"/>
                </a:lnTo>
                <a:lnTo>
                  <a:pt x="33415" y="58904"/>
                </a:lnTo>
                <a:cubicBezTo>
                  <a:pt x="35064" y="58660"/>
                  <a:pt x="35187" y="59166"/>
                  <a:pt x="33694" y="60044"/>
                </a:cubicBezTo>
                <a:cubicBezTo>
                  <a:pt x="32530" y="60733"/>
                  <a:pt x="32173" y="61245"/>
                  <a:pt x="32663" y="61540"/>
                </a:cubicBezTo>
                <a:cubicBezTo>
                  <a:pt x="32780" y="61606"/>
                  <a:pt x="34212" y="60783"/>
                  <a:pt x="35827" y="59710"/>
                </a:cubicBezTo>
                <a:cubicBezTo>
                  <a:pt x="38646" y="57842"/>
                  <a:pt x="40997" y="56892"/>
                  <a:pt x="41710" y="57320"/>
                </a:cubicBezTo>
                <a:cubicBezTo>
                  <a:pt x="41866" y="57414"/>
                  <a:pt x="41994" y="57898"/>
                  <a:pt x="41994" y="58398"/>
                </a:cubicBezTo>
                <a:cubicBezTo>
                  <a:pt x="41994" y="59427"/>
                  <a:pt x="42651" y="59677"/>
                  <a:pt x="42902" y="58749"/>
                </a:cubicBezTo>
                <a:cubicBezTo>
                  <a:pt x="43119" y="57931"/>
                  <a:pt x="43720" y="58270"/>
                  <a:pt x="44121" y="59449"/>
                </a:cubicBezTo>
                <a:cubicBezTo>
                  <a:pt x="44316" y="60016"/>
                  <a:pt x="44511" y="60528"/>
                  <a:pt x="44562" y="60578"/>
                </a:cubicBezTo>
                <a:cubicBezTo>
                  <a:pt x="44612" y="60628"/>
                  <a:pt x="44979" y="60389"/>
                  <a:pt x="45364" y="60044"/>
                </a:cubicBezTo>
                <a:cubicBezTo>
                  <a:pt x="45826" y="59627"/>
                  <a:pt x="46004" y="59221"/>
                  <a:pt x="45910" y="58871"/>
                </a:cubicBezTo>
                <a:cubicBezTo>
                  <a:pt x="45832" y="58582"/>
                  <a:pt x="45932" y="58232"/>
                  <a:pt x="46132" y="58081"/>
                </a:cubicBezTo>
                <a:cubicBezTo>
                  <a:pt x="46450" y="57837"/>
                  <a:pt x="49547" y="57036"/>
                  <a:pt x="55490" y="55674"/>
                </a:cubicBezTo>
                <a:cubicBezTo>
                  <a:pt x="57200" y="55279"/>
                  <a:pt x="57563" y="55085"/>
                  <a:pt x="58894" y="53767"/>
                </a:cubicBezTo>
                <a:cubicBezTo>
                  <a:pt x="59713" y="52961"/>
                  <a:pt x="60548" y="52322"/>
                  <a:pt x="60760" y="52366"/>
                </a:cubicBezTo>
                <a:cubicBezTo>
                  <a:pt x="60972" y="52416"/>
                  <a:pt x="61345" y="52288"/>
                  <a:pt x="61590" y="52077"/>
                </a:cubicBezTo>
                <a:cubicBezTo>
                  <a:pt x="61840" y="51866"/>
                  <a:pt x="62782" y="51599"/>
                  <a:pt x="63690" y="51499"/>
                </a:cubicBezTo>
                <a:cubicBezTo>
                  <a:pt x="65561" y="51293"/>
                  <a:pt x="65812" y="51443"/>
                  <a:pt x="66124" y="52944"/>
                </a:cubicBezTo>
                <a:cubicBezTo>
                  <a:pt x="66670" y="55591"/>
                  <a:pt x="67288" y="56580"/>
                  <a:pt x="67723" y="55474"/>
                </a:cubicBezTo>
                <a:cubicBezTo>
                  <a:pt x="67806" y="55257"/>
                  <a:pt x="68057" y="55079"/>
                  <a:pt x="68269" y="55079"/>
                </a:cubicBezTo>
                <a:cubicBezTo>
                  <a:pt x="68692" y="55079"/>
                  <a:pt x="68987" y="54284"/>
                  <a:pt x="68993" y="53128"/>
                </a:cubicBezTo>
                <a:cubicBezTo>
                  <a:pt x="68998" y="51410"/>
                  <a:pt x="69572" y="50087"/>
                  <a:pt x="70591" y="49414"/>
                </a:cubicBezTo>
                <a:cubicBezTo>
                  <a:pt x="72196" y="48346"/>
                  <a:pt x="72546" y="48408"/>
                  <a:pt x="72975" y="49775"/>
                </a:cubicBezTo>
                <a:cubicBezTo>
                  <a:pt x="73182" y="50431"/>
                  <a:pt x="73349" y="51532"/>
                  <a:pt x="73349" y="52233"/>
                </a:cubicBezTo>
                <a:cubicBezTo>
                  <a:pt x="73354" y="53350"/>
                  <a:pt x="73193" y="53712"/>
                  <a:pt x="71989" y="55263"/>
                </a:cubicBezTo>
                <a:cubicBezTo>
                  <a:pt x="70998" y="56536"/>
                  <a:pt x="70703" y="57097"/>
                  <a:pt x="70920" y="57303"/>
                </a:cubicBezTo>
                <a:cubicBezTo>
                  <a:pt x="71137" y="57509"/>
                  <a:pt x="71432" y="57348"/>
                  <a:pt x="71989" y="56708"/>
                </a:cubicBezTo>
                <a:cubicBezTo>
                  <a:pt x="72558" y="56047"/>
                  <a:pt x="72897" y="55869"/>
                  <a:pt x="73304" y="55991"/>
                </a:cubicBezTo>
                <a:cubicBezTo>
                  <a:pt x="73711" y="56119"/>
                  <a:pt x="73906" y="56008"/>
                  <a:pt x="74039" y="55596"/>
                </a:cubicBezTo>
                <a:cubicBezTo>
                  <a:pt x="74262" y="54912"/>
                  <a:pt x="75259" y="54495"/>
                  <a:pt x="75749" y="54879"/>
                </a:cubicBezTo>
                <a:cubicBezTo>
                  <a:pt x="76429" y="55413"/>
                  <a:pt x="76618" y="54707"/>
                  <a:pt x="76145" y="53417"/>
                </a:cubicBezTo>
                <a:cubicBezTo>
                  <a:pt x="75710" y="52255"/>
                  <a:pt x="75705" y="52138"/>
                  <a:pt x="76128" y="51727"/>
                </a:cubicBezTo>
                <a:cubicBezTo>
                  <a:pt x="76552" y="51315"/>
                  <a:pt x="76618" y="51343"/>
                  <a:pt x="77003" y="52244"/>
                </a:cubicBezTo>
                <a:cubicBezTo>
                  <a:pt x="77682" y="53823"/>
                  <a:pt x="78044" y="53467"/>
                  <a:pt x="77944" y="51299"/>
                </a:cubicBezTo>
                <a:lnTo>
                  <a:pt x="77849" y="49381"/>
                </a:lnTo>
                <a:lnTo>
                  <a:pt x="80518" y="49308"/>
                </a:lnTo>
                <a:cubicBezTo>
                  <a:pt x="82634" y="49247"/>
                  <a:pt x="83169" y="49141"/>
                  <a:pt x="83169" y="48836"/>
                </a:cubicBezTo>
                <a:cubicBezTo>
                  <a:pt x="83169" y="48530"/>
                  <a:pt x="82746" y="48452"/>
                  <a:pt x="81147" y="48452"/>
                </a:cubicBezTo>
                <a:cubicBezTo>
                  <a:pt x="80027" y="48452"/>
                  <a:pt x="79053" y="48352"/>
                  <a:pt x="78980" y="48241"/>
                </a:cubicBezTo>
                <a:cubicBezTo>
                  <a:pt x="78529" y="47529"/>
                  <a:pt x="81270" y="45956"/>
                  <a:pt x="85893" y="44266"/>
                </a:cubicBezTo>
                <a:cubicBezTo>
                  <a:pt x="87469" y="43687"/>
                  <a:pt x="90282" y="42481"/>
                  <a:pt x="92137" y="41580"/>
                </a:cubicBezTo>
                <a:cubicBezTo>
                  <a:pt x="94599" y="40391"/>
                  <a:pt x="95602" y="40040"/>
                  <a:pt x="95852" y="40240"/>
                </a:cubicBezTo>
                <a:cubicBezTo>
                  <a:pt x="96042" y="40396"/>
                  <a:pt x="96454" y="41102"/>
                  <a:pt x="96777" y="41825"/>
                </a:cubicBezTo>
                <a:cubicBezTo>
                  <a:pt x="97100" y="42553"/>
                  <a:pt x="97546" y="43154"/>
                  <a:pt x="97763" y="43154"/>
                </a:cubicBezTo>
                <a:cubicBezTo>
                  <a:pt x="97986" y="43154"/>
                  <a:pt x="98175" y="43015"/>
                  <a:pt x="98175" y="42865"/>
                </a:cubicBezTo>
                <a:cubicBezTo>
                  <a:pt x="98175" y="42620"/>
                  <a:pt x="97245" y="40485"/>
                  <a:pt x="96889" y="39890"/>
                </a:cubicBezTo>
                <a:cubicBezTo>
                  <a:pt x="96744" y="39651"/>
                  <a:pt x="98543" y="38878"/>
                  <a:pt x="101701" y="37805"/>
                </a:cubicBezTo>
                <a:cubicBezTo>
                  <a:pt x="102966" y="37372"/>
                  <a:pt x="104202" y="36905"/>
                  <a:pt x="104458" y="36771"/>
                </a:cubicBezTo>
                <a:cubicBezTo>
                  <a:pt x="104815" y="36582"/>
                  <a:pt x="105177" y="36760"/>
                  <a:pt x="105979" y="37483"/>
                </a:cubicBezTo>
                <a:cubicBezTo>
                  <a:pt x="106558" y="38005"/>
                  <a:pt x="107561" y="38856"/>
                  <a:pt x="108207" y="39373"/>
                </a:cubicBezTo>
                <a:cubicBezTo>
                  <a:pt x="108853" y="39896"/>
                  <a:pt x="109327" y="40457"/>
                  <a:pt x="109260" y="40624"/>
                </a:cubicBezTo>
                <a:cubicBezTo>
                  <a:pt x="109193" y="40791"/>
                  <a:pt x="109366" y="40935"/>
                  <a:pt x="109650" y="40958"/>
                </a:cubicBezTo>
                <a:cubicBezTo>
                  <a:pt x="109934" y="40980"/>
                  <a:pt x="110168" y="40824"/>
                  <a:pt x="110168" y="40624"/>
                </a:cubicBezTo>
                <a:cubicBezTo>
                  <a:pt x="110168" y="40424"/>
                  <a:pt x="111789" y="39406"/>
                  <a:pt x="113772" y="38367"/>
                </a:cubicBezTo>
                <a:cubicBezTo>
                  <a:pt x="115761" y="37333"/>
                  <a:pt x="117582" y="36382"/>
                  <a:pt x="117805" y="36249"/>
                </a:cubicBezTo>
                <a:cubicBezTo>
                  <a:pt x="118028" y="36121"/>
                  <a:pt x="118601" y="35804"/>
                  <a:pt x="119092" y="35565"/>
                </a:cubicBezTo>
                <a:cubicBezTo>
                  <a:pt x="119916" y="35159"/>
                  <a:pt x="120317" y="34392"/>
                  <a:pt x="119704" y="34392"/>
                </a:cubicBezTo>
                <a:cubicBezTo>
                  <a:pt x="119448" y="34392"/>
                  <a:pt x="115883" y="36176"/>
                  <a:pt x="111549" y="38461"/>
                </a:cubicBezTo>
                <a:lnTo>
                  <a:pt x="109789" y="39390"/>
                </a:lnTo>
                <a:lnTo>
                  <a:pt x="107567" y="37544"/>
                </a:lnTo>
                <a:lnTo>
                  <a:pt x="105339" y="35704"/>
                </a:lnTo>
                <a:lnTo>
                  <a:pt x="105166" y="32735"/>
                </a:lnTo>
                <a:cubicBezTo>
                  <a:pt x="105071" y="31100"/>
                  <a:pt x="104993" y="29010"/>
                  <a:pt x="104993" y="28104"/>
                </a:cubicBezTo>
                <a:lnTo>
                  <a:pt x="104977" y="26458"/>
                </a:lnTo>
                <a:lnTo>
                  <a:pt x="106141" y="25952"/>
                </a:lnTo>
                <a:cubicBezTo>
                  <a:pt x="106776" y="25680"/>
                  <a:pt x="109132" y="24790"/>
                  <a:pt x="111377" y="23989"/>
                </a:cubicBezTo>
                <a:cubicBezTo>
                  <a:pt x="113622" y="23189"/>
                  <a:pt x="115515" y="22388"/>
                  <a:pt x="115577" y="22205"/>
                </a:cubicBezTo>
                <a:cubicBezTo>
                  <a:pt x="115733" y="21749"/>
                  <a:pt x="114245" y="21988"/>
                  <a:pt x="112346" y="22727"/>
                </a:cubicBezTo>
                <a:cubicBezTo>
                  <a:pt x="111522" y="23044"/>
                  <a:pt x="110541" y="23411"/>
                  <a:pt x="110168" y="23534"/>
                </a:cubicBezTo>
                <a:cubicBezTo>
                  <a:pt x="109795" y="23656"/>
                  <a:pt x="108631" y="24073"/>
                  <a:pt x="107583" y="24462"/>
                </a:cubicBezTo>
                <a:cubicBezTo>
                  <a:pt x="104670" y="25541"/>
                  <a:pt x="104503" y="25563"/>
                  <a:pt x="101373" y="25769"/>
                </a:cubicBezTo>
                <a:cubicBezTo>
                  <a:pt x="99100" y="25924"/>
                  <a:pt x="98437" y="26052"/>
                  <a:pt x="98437" y="26352"/>
                </a:cubicBezTo>
                <a:cubicBezTo>
                  <a:pt x="98437" y="26664"/>
                  <a:pt x="98944" y="26719"/>
                  <a:pt x="101228" y="26653"/>
                </a:cubicBezTo>
                <a:lnTo>
                  <a:pt x="104035" y="26580"/>
                </a:lnTo>
                <a:lnTo>
                  <a:pt x="104241" y="30400"/>
                </a:lnTo>
                <a:cubicBezTo>
                  <a:pt x="104358" y="32501"/>
                  <a:pt x="104364" y="34319"/>
                  <a:pt x="104241" y="34436"/>
                </a:cubicBezTo>
                <a:cubicBezTo>
                  <a:pt x="104119" y="34558"/>
                  <a:pt x="103428" y="34114"/>
                  <a:pt x="102704" y="33463"/>
                </a:cubicBezTo>
                <a:cubicBezTo>
                  <a:pt x="101985" y="32813"/>
                  <a:pt x="101233" y="32273"/>
                  <a:pt x="101027" y="32273"/>
                </a:cubicBezTo>
                <a:cubicBezTo>
                  <a:pt x="100821" y="32273"/>
                  <a:pt x="99690" y="32707"/>
                  <a:pt x="98515" y="33235"/>
                </a:cubicBezTo>
                <a:cubicBezTo>
                  <a:pt x="94532" y="35025"/>
                  <a:pt x="94750" y="34970"/>
                  <a:pt x="94254" y="34436"/>
                </a:cubicBezTo>
                <a:cubicBezTo>
                  <a:pt x="93836" y="33991"/>
                  <a:pt x="93886" y="33908"/>
                  <a:pt x="95100" y="33068"/>
                </a:cubicBezTo>
                <a:cubicBezTo>
                  <a:pt x="95813" y="32579"/>
                  <a:pt x="96460" y="32084"/>
                  <a:pt x="96543" y="31973"/>
                </a:cubicBezTo>
                <a:cubicBezTo>
                  <a:pt x="96621" y="31856"/>
                  <a:pt x="97718" y="31017"/>
                  <a:pt x="98988" y="30100"/>
                </a:cubicBezTo>
                <a:cubicBezTo>
                  <a:pt x="100253" y="29182"/>
                  <a:pt x="101339" y="28220"/>
                  <a:pt x="101389" y="27965"/>
                </a:cubicBezTo>
                <a:cubicBezTo>
                  <a:pt x="101568" y="27070"/>
                  <a:pt x="101239" y="27259"/>
                  <a:pt x="96510" y="30800"/>
                </a:cubicBezTo>
                <a:lnTo>
                  <a:pt x="95256" y="31729"/>
                </a:lnTo>
                <a:lnTo>
                  <a:pt x="92922" y="27175"/>
                </a:lnTo>
                <a:cubicBezTo>
                  <a:pt x="90761" y="22967"/>
                  <a:pt x="90622" y="22572"/>
                  <a:pt x="91040" y="22205"/>
                </a:cubicBezTo>
                <a:cubicBezTo>
                  <a:pt x="91290" y="21988"/>
                  <a:pt x="91708" y="21477"/>
                  <a:pt x="91981" y="21065"/>
                </a:cubicBezTo>
                <a:cubicBezTo>
                  <a:pt x="92705" y="19970"/>
                  <a:pt x="93262" y="20537"/>
                  <a:pt x="93262" y="22377"/>
                </a:cubicBezTo>
                <a:cubicBezTo>
                  <a:pt x="93262" y="23517"/>
                  <a:pt x="93346" y="23806"/>
                  <a:pt x="93702" y="23806"/>
                </a:cubicBezTo>
                <a:cubicBezTo>
                  <a:pt x="94098" y="23806"/>
                  <a:pt x="94120" y="23528"/>
                  <a:pt x="93953" y="21521"/>
                </a:cubicBezTo>
                <a:lnTo>
                  <a:pt x="93769" y="19236"/>
                </a:lnTo>
                <a:lnTo>
                  <a:pt x="95474" y="17346"/>
                </a:lnTo>
                <a:cubicBezTo>
                  <a:pt x="96415" y="16306"/>
                  <a:pt x="97401" y="15233"/>
                  <a:pt x="97668" y="14972"/>
                </a:cubicBezTo>
                <a:cubicBezTo>
                  <a:pt x="98220" y="14438"/>
                  <a:pt x="98303" y="14099"/>
                  <a:pt x="97908" y="13860"/>
                </a:cubicBezTo>
                <a:cubicBezTo>
                  <a:pt x="97757" y="13771"/>
                  <a:pt x="98248" y="12876"/>
                  <a:pt x="99005" y="11864"/>
                </a:cubicBezTo>
                <a:cubicBezTo>
                  <a:pt x="100231" y="10224"/>
                  <a:pt x="100487" y="9490"/>
                  <a:pt x="99818" y="9490"/>
                </a:cubicBezTo>
                <a:cubicBezTo>
                  <a:pt x="99696" y="9490"/>
                  <a:pt x="98448" y="11052"/>
                  <a:pt x="97044" y="12959"/>
                </a:cubicBezTo>
                <a:cubicBezTo>
                  <a:pt x="93028" y="18408"/>
                  <a:pt x="93090" y="18352"/>
                  <a:pt x="92042" y="17607"/>
                </a:cubicBezTo>
                <a:cubicBezTo>
                  <a:pt x="91563" y="17268"/>
                  <a:pt x="91652" y="17007"/>
                  <a:pt x="93892" y="12642"/>
                </a:cubicBezTo>
                <a:cubicBezTo>
                  <a:pt x="96137" y="8261"/>
                  <a:pt x="96632" y="6932"/>
                  <a:pt x="95947" y="7155"/>
                </a:cubicBezTo>
                <a:cubicBezTo>
                  <a:pt x="95607" y="7266"/>
                  <a:pt x="94867" y="8623"/>
                  <a:pt x="92577" y="13204"/>
                </a:cubicBezTo>
                <a:cubicBezTo>
                  <a:pt x="91736" y="14883"/>
                  <a:pt x="90906" y="16395"/>
                  <a:pt x="90722" y="16573"/>
                </a:cubicBezTo>
                <a:cubicBezTo>
                  <a:pt x="90472" y="16823"/>
                  <a:pt x="89747" y="16795"/>
                  <a:pt x="87402" y="16478"/>
                </a:cubicBezTo>
                <a:cubicBezTo>
                  <a:pt x="84344" y="16067"/>
                  <a:pt x="83013" y="15661"/>
                  <a:pt x="83180" y="15183"/>
                </a:cubicBezTo>
                <a:cubicBezTo>
                  <a:pt x="83236" y="15038"/>
                  <a:pt x="84517" y="13921"/>
                  <a:pt x="86021" y="12703"/>
                </a:cubicBezTo>
                <a:cubicBezTo>
                  <a:pt x="89513" y="9873"/>
                  <a:pt x="91090" y="8395"/>
                  <a:pt x="90912" y="8117"/>
                </a:cubicBezTo>
                <a:cubicBezTo>
                  <a:pt x="90834" y="7994"/>
                  <a:pt x="90689" y="7905"/>
                  <a:pt x="90583" y="7905"/>
                </a:cubicBezTo>
                <a:cubicBezTo>
                  <a:pt x="90371" y="7905"/>
                  <a:pt x="87285" y="10340"/>
                  <a:pt x="84294" y="12870"/>
                </a:cubicBezTo>
                <a:cubicBezTo>
                  <a:pt x="83219" y="13782"/>
                  <a:pt x="82244" y="14532"/>
                  <a:pt x="82116" y="14532"/>
                </a:cubicBezTo>
                <a:cubicBezTo>
                  <a:pt x="81988" y="14532"/>
                  <a:pt x="81570" y="14288"/>
                  <a:pt x="81192" y="13999"/>
                </a:cubicBezTo>
                <a:cubicBezTo>
                  <a:pt x="80807" y="13704"/>
                  <a:pt x="80373" y="13465"/>
                  <a:pt x="80233" y="13465"/>
                </a:cubicBezTo>
                <a:cubicBezTo>
                  <a:pt x="80094" y="13465"/>
                  <a:pt x="79771" y="13237"/>
                  <a:pt x="79515" y="12959"/>
                </a:cubicBezTo>
                <a:cubicBezTo>
                  <a:pt x="79119" y="12537"/>
                  <a:pt x="79080" y="12292"/>
                  <a:pt x="79325" y="11436"/>
                </a:cubicBezTo>
                <a:cubicBezTo>
                  <a:pt x="79727" y="10040"/>
                  <a:pt x="79699" y="9229"/>
                  <a:pt x="79248" y="9229"/>
                </a:cubicBezTo>
                <a:cubicBezTo>
                  <a:pt x="78858" y="9229"/>
                  <a:pt x="78546" y="10001"/>
                  <a:pt x="78540" y="10980"/>
                </a:cubicBezTo>
                <a:cubicBezTo>
                  <a:pt x="78535" y="12031"/>
                  <a:pt x="77894" y="12214"/>
                  <a:pt x="76785" y="11486"/>
                </a:cubicBezTo>
                <a:cubicBezTo>
                  <a:pt x="76234" y="11119"/>
                  <a:pt x="75722" y="10813"/>
                  <a:pt x="75655" y="10813"/>
                </a:cubicBezTo>
                <a:cubicBezTo>
                  <a:pt x="75588" y="10813"/>
                  <a:pt x="74947" y="10457"/>
                  <a:pt x="74212" y="10024"/>
                </a:cubicBezTo>
                <a:cubicBezTo>
                  <a:pt x="73482" y="9584"/>
                  <a:pt x="72803" y="9229"/>
                  <a:pt x="72708" y="9229"/>
                </a:cubicBezTo>
                <a:cubicBezTo>
                  <a:pt x="72335" y="9229"/>
                  <a:pt x="72558" y="10235"/>
                  <a:pt x="72959" y="10385"/>
                </a:cubicBezTo>
                <a:cubicBezTo>
                  <a:pt x="73443" y="10568"/>
                  <a:pt x="73232" y="11074"/>
                  <a:pt x="72675" y="11074"/>
                </a:cubicBezTo>
                <a:cubicBezTo>
                  <a:pt x="72474" y="11074"/>
                  <a:pt x="71249" y="11686"/>
                  <a:pt x="69951" y="12425"/>
                </a:cubicBezTo>
                <a:cubicBezTo>
                  <a:pt x="67712" y="13704"/>
                  <a:pt x="67221" y="13838"/>
                  <a:pt x="67221" y="13115"/>
                </a:cubicBezTo>
                <a:cubicBezTo>
                  <a:pt x="67221" y="12942"/>
                  <a:pt x="67038" y="12792"/>
                  <a:pt x="66815" y="12792"/>
                </a:cubicBezTo>
                <a:cubicBezTo>
                  <a:pt x="66542" y="12792"/>
                  <a:pt x="66397" y="13070"/>
                  <a:pt x="66391" y="13587"/>
                </a:cubicBezTo>
                <a:cubicBezTo>
                  <a:pt x="66380" y="14160"/>
                  <a:pt x="66174" y="14494"/>
                  <a:pt x="65589" y="14833"/>
                </a:cubicBezTo>
                <a:cubicBezTo>
                  <a:pt x="65149" y="15094"/>
                  <a:pt x="64731" y="15239"/>
                  <a:pt x="64665" y="15172"/>
                </a:cubicBezTo>
                <a:cubicBezTo>
                  <a:pt x="64598" y="15105"/>
                  <a:pt x="64258" y="14027"/>
                  <a:pt x="63929" y="12776"/>
                </a:cubicBezTo>
                <a:cubicBezTo>
                  <a:pt x="63339" y="10563"/>
                  <a:pt x="63350" y="10507"/>
                  <a:pt x="63851" y="10202"/>
                </a:cubicBezTo>
                <a:cubicBezTo>
                  <a:pt x="64397" y="9873"/>
                  <a:pt x="64536" y="9229"/>
                  <a:pt x="64069" y="9229"/>
                </a:cubicBezTo>
                <a:cubicBezTo>
                  <a:pt x="63913" y="9229"/>
                  <a:pt x="62732" y="9873"/>
                  <a:pt x="61434" y="10674"/>
                </a:cubicBezTo>
                <a:cubicBezTo>
                  <a:pt x="60136" y="11480"/>
                  <a:pt x="59183" y="12136"/>
                  <a:pt x="59317" y="12136"/>
                </a:cubicBezTo>
                <a:cubicBezTo>
                  <a:pt x="59451" y="12136"/>
                  <a:pt x="58966" y="12726"/>
                  <a:pt x="58237" y="13448"/>
                </a:cubicBezTo>
                <a:lnTo>
                  <a:pt x="56905" y="14760"/>
                </a:lnTo>
                <a:lnTo>
                  <a:pt x="56070" y="13904"/>
                </a:lnTo>
                <a:cubicBezTo>
                  <a:pt x="55613" y="13443"/>
                  <a:pt x="54282" y="11992"/>
                  <a:pt x="53095" y="10691"/>
                </a:cubicBezTo>
                <a:lnTo>
                  <a:pt x="50928" y="8328"/>
                </a:lnTo>
                <a:lnTo>
                  <a:pt x="51714" y="7677"/>
                </a:lnTo>
                <a:cubicBezTo>
                  <a:pt x="54933" y="5003"/>
                  <a:pt x="55880" y="3930"/>
                  <a:pt x="55039" y="3930"/>
                </a:cubicBezTo>
                <a:cubicBezTo>
                  <a:pt x="54755" y="3930"/>
                  <a:pt x="52399" y="5759"/>
                  <a:pt x="51196" y="6916"/>
                </a:cubicBezTo>
                <a:cubicBezTo>
                  <a:pt x="50594" y="7494"/>
                  <a:pt x="50277" y="7344"/>
                  <a:pt x="50098" y="6382"/>
                </a:cubicBezTo>
                <a:cubicBezTo>
                  <a:pt x="50020" y="5976"/>
                  <a:pt x="49759" y="4925"/>
                  <a:pt x="49502" y="4053"/>
                </a:cubicBezTo>
                <a:cubicBezTo>
                  <a:pt x="49246" y="3174"/>
                  <a:pt x="48890" y="1940"/>
                  <a:pt x="48717" y="1295"/>
                </a:cubicBezTo>
                <a:cubicBezTo>
                  <a:pt x="48528" y="589"/>
                  <a:pt x="48277" y="144"/>
                  <a:pt x="48076" y="27"/>
                </a:cubicBezTo>
                <a:close/>
                <a:moveTo>
                  <a:pt x="43074" y="15883"/>
                </a:moveTo>
                <a:cubicBezTo>
                  <a:pt x="42879" y="15922"/>
                  <a:pt x="42807" y="16011"/>
                  <a:pt x="42807" y="16173"/>
                </a:cubicBezTo>
                <a:cubicBezTo>
                  <a:pt x="42807" y="16462"/>
                  <a:pt x="43381" y="16690"/>
                  <a:pt x="44784" y="16968"/>
                </a:cubicBezTo>
                <a:cubicBezTo>
                  <a:pt x="47425" y="17490"/>
                  <a:pt x="47352" y="17496"/>
                  <a:pt x="47352" y="17045"/>
                </a:cubicBezTo>
                <a:cubicBezTo>
                  <a:pt x="47352" y="16606"/>
                  <a:pt x="46132" y="16184"/>
                  <a:pt x="44110" y="15934"/>
                </a:cubicBezTo>
                <a:cubicBezTo>
                  <a:pt x="43587" y="15867"/>
                  <a:pt x="43264" y="15850"/>
                  <a:pt x="43074" y="15883"/>
                </a:cubicBezTo>
                <a:close/>
                <a:moveTo>
                  <a:pt x="284" y="35504"/>
                </a:moveTo>
                <a:cubicBezTo>
                  <a:pt x="50" y="35470"/>
                  <a:pt x="0" y="35581"/>
                  <a:pt x="0" y="35826"/>
                </a:cubicBezTo>
                <a:cubicBezTo>
                  <a:pt x="0" y="36032"/>
                  <a:pt x="456" y="36443"/>
                  <a:pt x="1019" y="36738"/>
                </a:cubicBezTo>
                <a:cubicBezTo>
                  <a:pt x="2255" y="37388"/>
                  <a:pt x="2267" y="37399"/>
                  <a:pt x="2668" y="37010"/>
                </a:cubicBezTo>
                <a:cubicBezTo>
                  <a:pt x="2907" y="36782"/>
                  <a:pt x="2668" y="36549"/>
                  <a:pt x="1693" y="36082"/>
                </a:cubicBezTo>
                <a:cubicBezTo>
                  <a:pt x="935" y="35720"/>
                  <a:pt x="518" y="35542"/>
                  <a:pt x="284" y="35504"/>
                </a:cubicBezTo>
                <a:close/>
                <a:moveTo>
                  <a:pt x="62548" y="59816"/>
                </a:moveTo>
                <a:cubicBezTo>
                  <a:pt x="62325" y="59838"/>
                  <a:pt x="62074" y="59977"/>
                  <a:pt x="61762" y="60194"/>
                </a:cubicBezTo>
                <a:cubicBezTo>
                  <a:pt x="61317" y="60517"/>
                  <a:pt x="61289" y="60689"/>
                  <a:pt x="61562" y="61717"/>
                </a:cubicBezTo>
                <a:cubicBezTo>
                  <a:pt x="61723" y="62362"/>
                  <a:pt x="62136" y="63941"/>
                  <a:pt x="62453" y="65226"/>
                </a:cubicBezTo>
                <a:lnTo>
                  <a:pt x="63033" y="67555"/>
                </a:lnTo>
                <a:lnTo>
                  <a:pt x="60855" y="69857"/>
                </a:lnTo>
                <a:cubicBezTo>
                  <a:pt x="59657" y="71124"/>
                  <a:pt x="58131" y="72687"/>
                  <a:pt x="57468" y="73309"/>
                </a:cubicBezTo>
                <a:lnTo>
                  <a:pt x="56259" y="74438"/>
                </a:lnTo>
                <a:lnTo>
                  <a:pt x="54521" y="74166"/>
                </a:lnTo>
                <a:cubicBezTo>
                  <a:pt x="53558" y="74015"/>
                  <a:pt x="52332" y="73782"/>
                  <a:pt x="51808" y="73632"/>
                </a:cubicBezTo>
                <a:cubicBezTo>
                  <a:pt x="50243" y="73193"/>
                  <a:pt x="48817" y="73287"/>
                  <a:pt x="48778" y="73832"/>
                </a:cubicBezTo>
                <a:cubicBezTo>
                  <a:pt x="48695" y="75094"/>
                  <a:pt x="48828" y="75227"/>
                  <a:pt x="54159" y="78797"/>
                </a:cubicBezTo>
                <a:cubicBezTo>
                  <a:pt x="55357" y="79597"/>
                  <a:pt x="55646" y="79964"/>
                  <a:pt x="56164" y="81388"/>
                </a:cubicBezTo>
                <a:cubicBezTo>
                  <a:pt x="56922" y="83439"/>
                  <a:pt x="58487" y="87436"/>
                  <a:pt x="59128" y="88926"/>
                </a:cubicBezTo>
                <a:cubicBezTo>
                  <a:pt x="59412" y="89588"/>
                  <a:pt x="60866" y="91345"/>
                  <a:pt x="62687" y="93235"/>
                </a:cubicBezTo>
                <a:lnTo>
                  <a:pt x="65779" y="96438"/>
                </a:lnTo>
                <a:lnTo>
                  <a:pt x="64620" y="97883"/>
                </a:lnTo>
                <a:cubicBezTo>
                  <a:pt x="63979" y="98684"/>
                  <a:pt x="63350" y="99406"/>
                  <a:pt x="63222" y="99479"/>
                </a:cubicBezTo>
                <a:cubicBezTo>
                  <a:pt x="63094" y="99557"/>
                  <a:pt x="62988" y="99946"/>
                  <a:pt x="62988" y="100335"/>
                </a:cubicBezTo>
                <a:cubicBezTo>
                  <a:pt x="62988" y="100891"/>
                  <a:pt x="63751" y="101786"/>
                  <a:pt x="66453" y="104416"/>
                </a:cubicBezTo>
                <a:lnTo>
                  <a:pt x="69901" y="107785"/>
                </a:lnTo>
                <a:lnTo>
                  <a:pt x="69104" y="108758"/>
                </a:lnTo>
                <a:cubicBezTo>
                  <a:pt x="67444" y="110787"/>
                  <a:pt x="67065" y="111404"/>
                  <a:pt x="67143" y="111971"/>
                </a:cubicBezTo>
                <a:cubicBezTo>
                  <a:pt x="67182" y="112294"/>
                  <a:pt x="68859" y="114234"/>
                  <a:pt x="70859" y="116280"/>
                </a:cubicBezTo>
                <a:cubicBezTo>
                  <a:pt x="73906" y="119405"/>
                  <a:pt x="74619" y="120000"/>
                  <a:pt x="75281" y="120000"/>
                </a:cubicBezTo>
                <a:cubicBezTo>
                  <a:pt x="75900" y="120000"/>
                  <a:pt x="76100" y="119855"/>
                  <a:pt x="76234" y="119327"/>
                </a:cubicBezTo>
                <a:cubicBezTo>
                  <a:pt x="76418" y="118621"/>
                  <a:pt x="76273" y="118437"/>
                  <a:pt x="71722" y="113828"/>
                </a:cubicBezTo>
                <a:cubicBezTo>
                  <a:pt x="70742" y="112844"/>
                  <a:pt x="69912" y="111938"/>
                  <a:pt x="69873" y="111821"/>
                </a:cubicBezTo>
                <a:cubicBezTo>
                  <a:pt x="69828" y="111704"/>
                  <a:pt x="70402" y="110848"/>
                  <a:pt x="71154" y="109914"/>
                </a:cubicBezTo>
                <a:cubicBezTo>
                  <a:pt x="71906" y="108980"/>
                  <a:pt x="72535" y="107968"/>
                  <a:pt x="72535" y="107674"/>
                </a:cubicBezTo>
                <a:cubicBezTo>
                  <a:pt x="72541" y="107340"/>
                  <a:pt x="71254" y="105911"/>
                  <a:pt x="69115" y="103838"/>
                </a:cubicBezTo>
                <a:cubicBezTo>
                  <a:pt x="67244" y="102020"/>
                  <a:pt x="65756" y="100396"/>
                  <a:pt x="65823" y="100229"/>
                </a:cubicBezTo>
                <a:cubicBezTo>
                  <a:pt x="65890" y="100063"/>
                  <a:pt x="66519" y="99201"/>
                  <a:pt x="67205" y="98322"/>
                </a:cubicBezTo>
                <a:cubicBezTo>
                  <a:pt x="67890" y="97449"/>
                  <a:pt x="68441" y="96527"/>
                  <a:pt x="68441" y="96282"/>
                </a:cubicBezTo>
                <a:cubicBezTo>
                  <a:pt x="68441" y="96037"/>
                  <a:pt x="67060" y="94425"/>
                  <a:pt x="65372" y="92690"/>
                </a:cubicBezTo>
                <a:cubicBezTo>
                  <a:pt x="63684" y="90950"/>
                  <a:pt x="62281" y="89416"/>
                  <a:pt x="62236" y="89293"/>
                </a:cubicBezTo>
                <a:cubicBezTo>
                  <a:pt x="62191" y="89166"/>
                  <a:pt x="62581" y="88293"/>
                  <a:pt x="63110" y="87359"/>
                </a:cubicBezTo>
                <a:lnTo>
                  <a:pt x="64069" y="85663"/>
                </a:lnTo>
                <a:lnTo>
                  <a:pt x="66999" y="84523"/>
                </a:lnTo>
                <a:cubicBezTo>
                  <a:pt x="68614" y="83901"/>
                  <a:pt x="70708" y="83083"/>
                  <a:pt x="71644" y="82711"/>
                </a:cubicBezTo>
                <a:lnTo>
                  <a:pt x="73349" y="82027"/>
                </a:lnTo>
                <a:lnTo>
                  <a:pt x="76440" y="84067"/>
                </a:lnTo>
                <a:cubicBezTo>
                  <a:pt x="79682" y="86191"/>
                  <a:pt x="80289" y="86336"/>
                  <a:pt x="80612" y="85101"/>
                </a:cubicBezTo>
                <a:cubicBezTo>
                  <a:pt x="80824" y="84284"/>
                  <a:pt x="80679" y="84134"/>
                  <a:pt x="77443" y="82038"/>
                </a:cubicBezTo>
                <a:lnTo>
                  <a:pt x="74858" y="80365"/>
                </a:lnTo>
                <a:lnTo>
                  <a:pt x="74780" y="76495"/>
                </a:lnTo>
                <a:cubicBezTo>
                  <a:pt x="74736" y="74371"/>
                  <a:pt x="74814" y="72353"/>
                  <a:pt x="74953" y="72003"/>
                </a:cubicBezTo>
                <a:cubicBezTo>
                  <a:pt x="75087" y="71653"/>
                  <a:pt x="75560" y="71180"/>
                  <a:pt x="75983" y="70969"/>
                </a:cubicBezTo>
                <a:cubicBezTo>
                  <a:pt x="76412" y="70752"/>
                  <a:pt x="77643" y="70012"/>
                  <a:pt x="78729" y="69323"/>
                </a:cubicBezTo>
                <a:cubicBezTo>
                  <a:pt x="79816" y="68628"/>
                  <a:pt x="80790" y="68055"/>
                  <a:pt x="80891" y="68055"/>
                </a:cubicBezTo>
                <a:cubicBezTo>
                  <a:pt x="81353" y="68055"/>
                  <a:pt x="82902" y="66660"/>
                  <a:pt x="82902" y="66243"/>
                </a:cubicBezTo>
                <a:cubicBezTo>
                  <a:pt x="82902" y="65659"/>
                  <a:pt x="82372" y="65148"/>
                  <a:pt x="81788" y="65148"/>
                </a:cubicBezTo>
                <a:cubicBezTo>
                  <a:pt x="81542" y="65148"/>
                  <a:pt x="80261" y="65793"/>
                  <a:pt x="78947" y="66593"/>
                </a:cubicBezTo>
                <a:cubicBezTo>
                  <a:pt x="77638" y="67394"/>
                  <a:pt x="76507" y="68055"/>
                  <a:pt x="76440" y="68055"/>
                </a:cubicBezTo>
                <a:cubicBezTo>
                  <a:pt x="76373" y="68055"/>
                  <a:pt x="75777" y="68411"/>
                  <a:pt x="75126" y="68851"/>
                </a:cubicBezTo>
                <a:cubicBezTo>
                  <a:pt x="74468" y="69284"/>
                  <a:pt x="73733" y="69657"/>
                  <a:pt x="73493" y="69657"/>
                </a:cubicBezTo>
                <a:cubicBezTo>
                  <a:pt x="73003" y="69657"/>
                  <a:pt x="65690" y="67277"/>
                  <a:pt x="65383" y="67021"/>
                </a:cubicBezTo>
                <a:cubicBezTo>
                  <a:pt x="65283" y="66932"/>
                  <a:pt x="64809" y="65370"/>
                  <a:pt x="64336" y="63547"/>
                </a:cubicBezTo>
                <a:cubicBezTo>
                  <a:pt x="63590" y="60706"/>
                  <a:pt x="63211" y="59744"/>
                  <a:pt x="62548" y="5981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53" name="Google Shape;453;p33"/>
          <p:cNvSpPr/>
          <p:nvPr/>
        </p:nvSpPr>
        <p:spPr>
          <a:xfrm>
            <a:off x="6552038" y="2050181"/>
            <a:ext cx="614562" cy="614562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54" name="Google Shape;454;p33"/>
          <p:cNvSpPr/>
          <p:nvPr/>
        </p:nvSpPr>
        <p:spPr>
          <a:xfrm>
            <a:off x="2443607" y="273050"/>
            <a:ext cx="811758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Constraints Example: Polar Satisfaction</a:t>
            </a:r>
            <a:endParaRPr/>
          </a:p>
        </p:txBody>
      </p:sp>
      <p:pic>
        <p:nvPicPr>
          <p:cNvPr id="455" name="Google Shape;455;p33"/>
          <p:cNvPicPr preferRelativeResize="0"/>
          <p:nvPr/>
        </p:nvPicPr>
        <p:blipFill rotWithShape="1">
          <a:blip r:embed="rId6">
            <a:alphaModFix/>
          </a:blip>
          <a:srcRect b="7754" l="6689" r="2124" t="7501"/>
          <a:stretch/>
        </p:blipFill>
        <p:spPr>
          <a:xfrm>
            <a:off x="8337151" y="2001259"/>
            <a:ext cx="2539950" cy="2432451"/>
          </a:xfrm>
          <a:custGeom>
            <a:rect b="b" l="l" r="r" t="t"/>
            <a:pathLst>
              <a:path extrusionOk="0" h="120000" w="120000">
                <a:moveTo>
                  <a:pt x="109649" y="0"/>
                </a:moveTo>
                <a:cubicBezTo>
                  <a:pt x="109165" y="16"/>
                  <a:pt x="107614" y="1366"/>
                  <a:pt x="104605" y="4327"/>
                </a:cubicBezTo>
                <a:lnTo>
                  <a:pt x="100367" y="8478"/>
                </a:lnTo>
                <a:lnTo>
                  <a:pt x="95305" y="5150"/>
                </a:lnTo>
                <a:cubicBezTo>
                  <a:pt x="92519" y="3316"/>
                  <a:pt x="90077" y="1822"/>
                  <a:pt x="89888" y="1822"/>
                </a:cubicBezTo>
                <a:cubicBezTo>
                  <a:pt x="89694" y="1822"/>
                  <a:pt x="89549" y="2050"/>
                  <a:pt x="89549" y="2327"/>
                </a:cubicBezTo>
                <a:cubicBezTo>
                  <a:pt x="89549" y="2611"/>
                  <a:pt x="90778" y="3611"/>
                  <a:pt x="92269" y="4561"/>
                </a:cubicBezTo>
                <a:cubicBezTo>
                  <a:pt x="98242" y="8372"/>
                  <a:pt x="99749" y="9539"/>
                  <a:pt x="99410" y="9983"/>
                </a:cubicBezTo>
                <a:cubicBezTo>
                  <a:pt x="99232" y="10222"/>
                  <a:pt x="98698" y="11172"/>
                  <a:pt x="98214" y="12100"/>
                </a:cubicBezTo>
                <a:cubicBezTo>
                  <a:pt x="97369" y="13700"/>
                  <a:pt x="97352" y="13783"/>
                  <a:pt x="98003" y="13745"/>
                </a:cubicBezTo>
                <a:cubicBezTo>
                  <a:pt x="98459" y="13717"/>
                  <a:pt x="99076" y="13006"/>
                  <a:pt x="99805" y="11667"/>
                </a:cubicBezTo>
                <a:cubicBezTo>
                  <a:pt x="100517" y="10367"/>
                  <a:pt x="102508" y="8044"/>
                  <a:pt x="105300" y="5266"/>
                </a:cubicBezTo>
                <a:cubicBezTo>
                  <a:pt x="107708" y="2872"/>
                  <a:pt x="109733" y="705"/>
                  <a:pt x="109799" y="427"/>
                </a:cubicBezTo>
                <a:cubicBezTo>
                  <a:pt x="109866" y="150"/>
                  <a:pt x="109810" y="-5"/>
                  <a:pt x="109649" y="0"/>
                </a:cubicBezTo>
                <a:close/>
                <a:moveTo>
                  <a:pt x="66484" y="2700"/>
                </a:moveTo>
                <a:cubicBezTo>
                  <a:pt x="66390" y="2761"/>
                  <a:pt x="66295" y="2900"/>
                  <a:pt x="66223" y="3094"/>
                </a:cubicBezTo>
                <a:cubicBezTo>
                  <a:pt x="66067" y="3527"/>
                  <a:pt x="66501" y="4733"/>
                  <a:pt x="67480" y="6655"/>
                </a:cubicBezTo>
                <a:cubicBezTo>
                  <a:pt x="69338" y="10283"/>
                  <a:pt x="68959" y="11161"/>
                  <a:pt x="66807" y="8244"/>
                </a:cubicBezTo>
                <a:cubicBezTo>
                  <a:pt x="65984" y="7128"/>
                  <a:pt x="65172" y="6205"/>
                  <a:pt x="65005" y="6205"/>
                </a:cubicBezTo>
                <a:cubicBezTo>
                  <a:pt x="64338" y="6205"/>
                  <a:pt x="64760" y="7439"/>
                  <a:pt x="65945" y="8944"/>
                </a:cubicBezTo>
                <a:cubicBezTo>
                  <a:pt x="66624" y="9817"/>
                  <a:pt x="67046" y="10622"/>
                  <a:pt x="66879" y="10728"/>
                </a:cubicBezTo>
                <a:cubicBezTo>
                  <a:pt x="66713" y="10839"/>
                  <a:pt x="65711" y="10706"/>
                  <a:pt x="64666" y="10433"/>
                </a:cubicBezTo>
                <a:cubicBezTo>
                  <a:pt x="63047" y="10011"/>
                  <a:pt x="60038" y="9472"/>
                  <a:pt x="59193" y="9455"/>
                </a:cubicBezTo>
                <a:cubicBezTo>
                  <a:pt x="59054" y="9450"/>
                  <a:pt x="58898" y="9594"/>
                  <a:pt x="58837" y="9789"/>
                </a:cubicBezTo>
                <a:cubicBezTo>
                  <a:pt x="58687" y="10256"/>
                  <a:pt x="59393" y="10517"/>
                  <a:pt x="62080" y="10961"/>
                </a:cubicBezTo>
                <a:cubicBezTo>
                  <a:pt x="63314" y="11172"/>
                  <a:pt x="64771" y="11511"/>
                  <a:pt x="65305" y="11728"/>
                </a:cubicBezTo>
                <a:cubicBezTo>
                  <a:pt x="66251" y="12106"/>
                  <a:pt x="66251" y="12139"/>
                  <a:pt x="65567" y="12645"/>
                </a:cubicBezTo>
                <a:cubicBezTo>
                  <a:pt x="65183" y="12933"/>
                  <a:pt x="64566" y="13461"/>
                  <a:pt x="64182" y="13822"/>
                </a:cubicBezTo>
                <a:cubicBezTo>
                  <a:pt x="63793" y="14183"/>
                  <a:pt x="62525" y="15239"/>
                  <a:pt x="61368" y="16172"/>
                </a:cubicBezTo>
                <a:cubicBezTo>
                  <a:pt x="59516" y="17667"/>
                  <a:pt x="58954" y="17900"/>
                  <a:pt x="56640" y="18245"/>
                </a:cubicBezTo>
                <a:cubicBezTo>
                  <a:pt x="55200" y="18461"/>
                  <a:pt x="53003" y="18811"/>
                  <a:pt x="51751" y="19011"/>
                </a:cubicBezTo>
                <a:cubicBezTo>
                  <a:pt x="50500" y="19206"/>
                  <a:pt x="49271" y="19378"/>
                  <a:pt x="49032" y="19384"/>
                </a:cubicBezTo>
                <a:cubicBezTo>
                  <a:pt x="48787" y="19384"/>
                  <a:pt x="48598" y="19628"/>
                  <a:pt x="48598" y="19928"/>
                </a:cubicBezTo>
                <a:cubicBezTo>
                  <a:pt x="48598" y="20628"/>
                  <a:pt x="48770" y="20617"/>
                  <a:pt x="53548" y="19773"/>
                </a:cubicBezTo>
                <a:cubicBezTo>
                  <a:pt x="60333" y="18573"/>
                  <a:pt x="59632" y="18411"/>
                  <a:pt x="60956" y="21595"/>
                </a:cubicBezTo>
                <a:lnTo>
                  <a:pt x="62096" y="24334"/>
                </a:lnTo>
                <a:lnTo>
                  <a:pt x="61256" y="26056"/>
                </a:lnTo>
                <a:cubicBezTo>
                  <a:pt x="60789" y="27012"/>
                  <a:pt x="60205" y="27801"/>
                  <a:pt x="59961" y="27801"/>
                </a:cubicBezTo>
                <a:cubicBezTo>
                  <a:pt x="59721" y="27801"/>
                  <a:pt x="58520" y="27479"/>
                  <a:pt x="57296" y="27095"/>
                </a:cubicBezTo>
                <a:cubicBezTo>
                  <a:pt x="53748" y="25990"/>
                  <a:pt x="53142" y="25890"/>
                  <a:pt x="53136" y="26412"/>
                </a:cubicBezTo>
                <a:cubicBezTo>
                  <a:pt x="53131" y="26667"/>
                  <a:pt x="52769" y="27229"/>
                  <a:pt x="52330" y="27662"/>
                </a:cubicBezTo>
                <a:lnTo>
                  <a:pt x="51540" y="28467"/>
                </a:lnTo>
                <a:lnTo>
                  <a:pt x="49104" y="27545"/>
                </a:lnTo>
                <a:cubicBezTo>
                  <a:pt x="45728" y="26273"/>
                  <a:pt x="45094" y="26134"/>
                  <a:pt x="45094" y="26762"/>
                </a:cubicBezTo>
                <a:cubicBezTo>
                  <a:pt x="45094" y="27073"/>
                  <a:pt x="45978" y="27601"/>
                  <a:pt x="47285" y="28073"/>
                </a:cubicBezTo>
                <a:cubicBezTo>
                  <a:pt x="48487" y="28512"/>
                  <a:pt x="51206" y="29523"/>
                  <a:pt x="53325" y="30306"/>
                </a:cubicBezTo>
                <a:lnTo>
                  <a:pt x="57169" y="31734"/>
                </a:lnTo>
                <a:lnTo>
                  <a:pt x="57391" y="35162"/>
                </a:lnTo>
                <a:cubicBezTo>
                  <a:pt x="57513" y="37051"/>
                  <a:pt x="57541" y="38718"/>
                  <a:pt x="57447" y="38885"/>
                </a:cubicBezTo>
                <a:cubicBezTo>
                  <a:pt x="57358" y="39046"/>
                  <a:pt x="56974" y="38896"/>
                  <a:pt x="56607" y="38551"/>
                </a:cubicBezTo>
                <a:cubicBezTo>
                  <a:pt x="55556" y="37562"/>
                  <a:pt x="55355" y="38307"/>
                  <a:pt x="56229" y="39901"/>
                </a:cubicBezTo>
                <a:cubicBezTo>
                  <a:pt x="57174" y="41613"/>
                  <a:pt x="57018" y="42074"/>
                  <a:pt x="55461" y="42074"/>
                </a:cubicBezTo>
                <a:cubicBezTo>
                  <a:pt x="54716" y="42074"/>
                  <a:pt x="53971" y="42385"/>
                  <a:pt x="53359" y="42974"/>
                </a:cubicBezTo>
                <a:cubicBezTo>
                  <a:pt x="52842" y="43479"/>
                  <a:pt x="52180" y="43896"/>
                  <a:pt x="51896" y="43896"/>
                </a:cubicBezTo>
                <a:cubicBezTo>
                  <a:pt x="51240" y="43896"/>
                  <a:pt x="51251" y="44252"/>
                  <a:pt x="51935" y="44774"/>
                </a:cubicBezTo>
                <a:cubicBezTo>
                  <a:pt x="52658" y="45329"/>
                  <a:pt x="52096" y="47024"/>
                  <a:pt x="51073" y="47363"/>
                </a:cubicBezTo>
                <a:cubicBezTo>
                  <a:pt x="50172" y="47657"/>
                  <a:pt x="50155" y="47996"/>
                  <a:pt x="51034" y="48830"/>
                </a:cubicBezTo>
                <a:cubicBezTo>
                  <a:pt x="51868" y="49613"/>
                  <a:pt x="51668" y="50124"/>
                  <a:pt x="50511" y="50124"/>
                </a:cubicBezTo>
                <a:cubicBezTo>
                  <a:pt x="49872" y="50124"/>
                  <a:pt x="49599" y="50357"/>
                  <a:pt x="49443" y="51119"/>
                </a:cubicBezTo>
                <a:cubicBezTo>
                  <a:pt x="49327" y="51674"/>
                  <a:pt x="49071" y="52507"/>
                  <a:pt x="48859" y="52963"/>
                </a:cubicBezTo>
                <a:cubicBezTo>
                  <a:pt x="48654" y="53413"/>
                  <a:pt x="48565" y="53863"/>
                  <a:pt x="48676" y="53980"/>
                </a:cubicBezTo>
                <a:cubicBezTo>
                  <a:pt x="48787" y="54096"/>
                  <a:pt x="48409" y="55202"/>
                  <a:pt x="47830" y="56424"/>
                </a:cubicBezTo>
                <a:lnTo>
                  <a:pt x="46779" y="58641"/>
                </a:lnTo>
                <a:lnTo>
                  <a:pt x="45917" y="57485"/>
                </a:lnTo>
                <a:cubicBezTo>
                  <a:pt x="45094" y="56385"/>
                  <a:pt x="44043" y="55941"/>
                  <a:pt x="44043" y="56680"/>
                </a:cubicBezTo>
                <a:cubicBezTo>
                  <a:pt x="44043" y="56869"/>
                  <a:pt x="44827" y="57963"/>
                  <a:pt x="45784" y="59108"/>
                </a:cubicBezTo>
                <a:cubicBezTo>
                  <a:pt x="46746" y="60252"/>
                  <a:pt x="47469" y="61308"/>
                  <a:pt x="47380" y="61458"/>
                </a:cubicBezTo>
                <a:cubicBezTo>
                  <a:pt x="47291" y="61608"/>
                  <a:pt x="46740" y="61825"/>
                  <a:pt x="46162" y="61947"/>
                </a:cubicBezTo>
                <a:cubicBezTo>
                  <a:pt x="44872" y="62219"/>
                  <a:pt x="44771" y="62825"/>
                  <a:pt x="45995" y="62986"/>
                </a:cubicBezTo>
                <a:cubicBezTo>
                  <a:pt x="46846" y="63097"/>
                  <a:pt x="46879" y="63225"/>
                  <a:pt x="47007" y="65803"/>
                </a:cubicBezTo>
                <a:cubicBezTo>
                  <a:pt x="47130" y="68342"/>
                  <a:pt x="47219" y="68597"/>
                  <a:pt x="48431" y="69897"/>
                </a:cubicBezTo>
                <a:cubicBezTo>
                  <a:pt x="49744" y="71303"/>
                  <a:pt x="49805" y="72070"/>
                  <a:pt x="48581" y="72070"/>
                </a:cubicBezTo>
                <a:cubicBezTo>
                  <a:pt x="48209" y="72070"/>
                  <a:pt x="47903" y="72314"/>
                  <a:pt x="47903" y="72620"/>
                </a:cubicBezTo>
                <a:cubicBezTo>
                  <a:pt x="47903" y="72920"/>
                  <a:pt x="48131" y="73164"/>
                  <a:pt x="48409" y="73164"/>
                </a:cubicBezTo>
                <a:cubicBezTo>
                  <a:pt x="48692" y="73164"/>
                  <a:pt x="49076" y="73492"/>
                  <a:pt x="49276" y="73870"/>
                </a:cubicBezTo>
                <a:cubicBezTo>
                  <a:pt x="49582" y="74475"/>
                  <a:pt x="49332" y="74753"/>
                  <a:pt x="47380" y="76081"/>
                </a:cubicBezTo>
                <a:cubicBezTo>
                  <a:pt x="44977" y="77720"/>
                  <a:pt x="44171" y="78525"/>
                  <a:pt x="44532" y="78903"/>
                </a:cubicBezTo>
                <a:cubicBezTo>
                  <a:pt x="44771" y="79159"/>
                  <a:pt x="45873" y="78648"/>
                  <a:pt x="47135" y="77686"/>
                </a:cubicBezTo>
                <a:cubicBezTo>
                  <a:pt x="47908" y="77103"/>
                  <a:pt x="47942" y="77109"/>
                  <a:pt x="48131" y="77864"/>
                </a:cubicBezTo>
                <a:cubicBezTo>
                  <a:pt x="48398" y="78931"/>
                  <a:pt x="49154" y="78864"/>
                  <a:pt x="50211" y="77670"/>
                </a:cubicBezTo>
                <a:cubicBezTo>
                  <a:pt x="50912" y="76881"/>
                  <a:pt x="51201" y="76747"/>
                  <a:pt x="51674" y="77064"/>
                </a:cubicBezTo>
                <a:cubicBezTo>
                  <a:pt x="52046" y="77309"/>
                  <a:pt x="52230" y="77825"/>
                  <a:pt x="52163" y="78431"/>
                </a:cubicBezTo>
                <a:cubicBezTo>
                  <a:pt x="52052" y="79392"/>
                  <a:pt x="52552" y="79731"/>
                  <a:pt x="52986" y="79003"/>
                </a:cubicBezTo>
                <a:cubicBezTo>
                  <a:pt x="53364" y="78359"/>
                  <a:pt x="54204" y="79364"/>
                  <a:pt x="54204" y="80470"/>
                </a:cubicBezTo>
                <a:cubicBezTo>
                  <a:pt x="54204" y="81298"/>
                  <a:pt x="54443" y="81581"/>
                  <a:pt x="55650" y="82076"/>
                </a:cubicBezTo>
                <a:cubicBezTo>
                  <a:pt x="56807" y="82553"/>
                  <a:pt x="57018" y="82770"/>
                  <a:pt x="56701" y="83170"/>
                </a:cubicBezTo>
                <a:cubicBezTo>
                  <a:pt x="56345" y="83620"/>
                  <a:pt x="54816" y="83998"/>
                  <a:pt x="48242" y="85287"/>
                </a:cubicBezTo>
                <a:cubicBezTo>
                  <a:pt x="45528" y="85820"/>
                  <a:pt x="45094" y="85981"/>
                  <a:pt x="45094" y="86420"/>
                </a:cubicBezTo>
                <a:cubicBezTo>
                  <a:pt x="45094" y="86876"/>
                  <a:pt x="46451" y="86726"/>
                  <a:pt x="51918" y="85659"/>
                </a:cubicBezTo>
                <a:cubicBezTo>
                  <a:pt x="54032" y="85248"/>
                  <a:pt x="55878" y="85037"/>
                  <a:pt x="56023" y="85187"/>
                </a:cubicBezTo>
                <a:cubicBezTo>
                  <a:pt x="56173" y="85342"/>
                  <a:pt x="54972" y="86437"/>
                  <a:pt x="53342" y="87637"/>
                </a:cubicBezTo>
                <a:cubicBezTo>
                  <a:pt x="50561" y="89681"/>
                  <a:pt x="49699" y="90726"/>
                  <a:pt x="50828" y="90726"/>
                </a:cubicBezTo>
                <a:cubicBezTo>
                  <a:pt x="51101" y="90726"/>
                  <a:pt x="51946" y="90187"/>
                  <a:pt x="52703" y="89537"/>
                </a:cubicBezTo>
                <a:cubicBezTo>
                  <a:pt x="54143" y="88298"/>
                  <a:pt x="57319" y="85892"/>
                  <a:pt x="57786" y="85676"/>
                </a:cubicBezTo>
                <a:cubicBezTo>
                  <a:pt x="57936" y="85609"/>
                  <a:pt x="58236" y="86053"/>
                  <a:pt x="58442" y="86676"/>
                </a:cubicBezTo>
                <a:cubicBezTo>
                  <a:pt x="58648" y="87298"/>
                  <a:pt x="58954" y="87809"/>
                  <a:pt x="59115" y="87809"/>
                </a:cubicBezTo>
                <a:cubicBezTo>
                  <a:pt x="59688" y="87809"/>
                  <a:pt x="59788" y="87148"/>
                  <a:pt x="59399" y="85992"/>
                </a:cubicBezTo>
                <a:cubicBezTo>
                  <a:pt x="59082" y="85037"/>
                  <a:pt x="59110" y="84709"/>
                  <a:pt x="59549" y="84248"/>
                </a:cubicBezTo>
                <a:cubicBezTo>
                  <a:pt x="60038" y="83737"/>
                  <a:pt x="60177" y="83787"/>
                  <a:pt x="61028" y="84681"/>
                </a:cubicBezTo>
                <a:cubicBezTo>
                  <a:pt x="61846" y="85531"/>
                  <a:pt x="61946" y="85870"/>
                  <a:pt x="61763" y="87109"/>
                </a:cubicBezTo>
                <a:cubicBezTo>
                  <a:pt x="61640" y="87898"/>
                  <a:pt x="61434" y="89209"/>
                  <a:pt x="61312" y="90043"/>
                </a:cubicBezTo>
                <a:cubicBezTo>
                  <a:pt x="61129" y="91248"/>
                  <a:pt x="61184" y="91532"/>
                  <a:pt x="61573" y="91393"/>
                </a:cubicBezTo>
                <a:cubicBezTo>
                  <a:pt x="61846" y="91298"/>
                  <a:pt x="62124" y="90898"/>
                  <a:pt x="62191" y="90515"/>
                </a:cubicBezTo>
                <a:cubicBezTo>
                  <a:pt x="62402" y="89293"/>
                  <a:pt x="62830" y="89198"/>
                  <a:pt x="64310" y="89987"/>
                </a:cubicBezTo>
                <a:cubicBezTo>
                  <a:pt x="65583" y="90665"/>
                  <a:pt x="65756" y="90893"/>
                  <a:pt x="65756" y="92020"/>
                </a:cubicBezTo>
                <a:cubicBezTo>
                  <a:pt x="65756" y="93182"/>
                  <a:pt x="65500" y="93515"/>
                  <a:pt x="62981" y="95582"/>
                </a:cubicBezTo>
                <a:lnTo>
                  <a:pt x="60205" y="97854"/>
                </a:lnTo>
                <a:lnTo>
                  <a:pt x="59682" y="100971"/>
                </a:lnTo>
                <a:cubicBezTo>
                  <a:pt x="58314" y="109027"/>
                  <a:pt x="58114" y="111227"/>
                  <a:pt x="58726" y="111227"/>
                </a:cubicBezTo>
                <a:cubicBezTo>
                  <a:pt x="59054" y="111227"/>
                  <a:pt x="59621" y="108832"/>
                  <a:pt x="59983" y="106021"/>
                </a:cubicBezTo>
                <a:cubicBezTo>
                  <a:pt x="60478" y="102082"/>
                  <a:pt x="60995" y="99632"/>
                  <a:pt x="61479" y="98854"/>
                </a:cubicBezTo>
                <a:cubicBezTo>
                  <a:pt x="62174" y="97737"/>
                  <a:pt x="64560" y="96487"/>
                  <a:pt x="65439" y="96776"/>
                </a:cubicBezTo>
                <a:cubicBezTo>
                  <a:pt x="66117" y="97004"/>
                  <a:pt x="69599" y="103682"/>
                  <a:pt x="69599" y="104765"/>
                </a:cubicBezTo>
                <a:cubicBezTo>
                  <a:pt x="69599" y="105049"/>
                  <a:pt x="69799" y="105371"/>
                  <a:pt x="70050" y="105471"/>
                </a:cubicBezTo>
                <a:cubicBezTo>
                  <a:pt x="70300" y="105571"/>
                  <a:pt x="70684" y="106243"/>
                  <a:pt x="70895" y="106960"/>
                </a:cubicBezTo>
                <a:cubicBezTo>
                  <a:pt x="71334" y="108471"/>
                  <a:pt x="71062" y="108838"/>
                  <a:pt x="68642" y="109938"/>
                </a:cubicBezTo>
                <a:cubicBezTo>
                  <a:pt x="67825" y="110305"/>
                  <a:pt x="67141" y="110821"/>
                  <a:pt x="67141" y="111094"/>
                </a:cubicBezTo>
                <a:cubicBezTo>
                  <a:pt x="67141" y="111782"/>
                  <a:pt x="67558" y="111721"/>
                  <a:pt x="69488" y="110699"/>
                </a:cubicBezTo>
                <a:cubicBezTo>
                  <a:pt x="70411" y="110205"/>
                  <a:pt x="71295" y="109943"/>
                  <a:pt x="71457" y="110110"/>
                </a:cubicBezTo>
                <a:cubicBezTo>
                  <a:pt x="71618" y="110277"/>
                  <a:pt x="71518" y="111777"/>
                  <a:pt x="71229" y="113460"/>
                </a:cubicBezTo>
                <a:cubicBezTo>
                  <a:pt x="70939" y="115144"/>
                  <a:pt x="70606" y="117322"/>
                  <a:pt x="70478" y="118277"/>
                </a:cubicBezTo>
                <a:cubicBezTo>
                  <a:pt x="70294" y="119711"/>
                  <a:pt x="70350" y="120000"/>
                  <a:pt x="70800" y="120000"/>
                </a:cubicBezTo>
                <a:cubicBezTo>
                  <a:pt x="71140" y="120000"/>
                  <a:pt x="71345" y="119683"/>
                  <a:pt x="71345" y="119138"/>
                </a:cubicBezTo>
                <a:cubicBezTo>
                  <a:pt x="71345" y="118661"/>
                  <a:pt x="71573" y="117133"/>
                  <a:pt x="71852" y="115749"/>
                </a:cubicBezTo>
                <a:cubicBezTo>
                  <a:pt x="72124" y="114366"/>
                  <a:pt x="72541" y="112027"/>
                  <a:pt x="72769" y="110544"/>
                </a:cubicBezTo>
                <a:cubicBezTo>
                  <a:pt x="73097" y="108421"/>
                  <a:pt x="73320" y="107804"/>
                  <a:pt x="73837" y="107666"/>
                </a:cubicBezTo>
                <a:cubicBezTo>
                  <a:pt x="74844" y="107388"/>
                  <a:pt x="74621" y="106821"/>
                  <a:pt x="73498" y="106821"/>
                </a:cubicBezTo>
                <a:cubicBezTo>
                  <a:pt x="72430" y="106821"/>
                  <a:pt x="71579" y="106054"/>
                  <a:pt x="71195" y="104727"/>
                </a:cubicBezTo>
                <a:cubicBezTo>
                  <a:pt x="70967" y="103954"/>
                  <a:pt x="72747" y="96226"/>
                  <a:pt x="73520" y="94643"/>
                </a:cubicBezTo>
                <a:cubicBezTo>
                  <a:pt x="73765" y="94137"/>
                  <a:pt x="74176" y="94009"/>
                  <a:pt x="75300" y="94098"/>
                </a:cubicBezTo>
                <a:cubicBezTo>
                  <a:pt x="76696" y="94204"/>
                  <a:pt x="76763" y="94259"/>
                  <a:pt x="77024" y="95665"/>
                </a:cubicBezTo>
                <a:cubicBezTo>
                  <a:pt x="77208" y="96660"/>
                  <a:pt x="77085" y="98304"/>
                  <a:pt x="76629" y="100793"/>
                </a:cubicBezTo>
                <a:cubicBezTo>
                  <a:pt x="75989" y="104299"/>
                  <a:pt x="76062" y="105565"/>
                  <a:pt x="76857" y="104549"/>
                </a:cubicBezTo>
                <a:cubicBezTo>
                  <a:pt x="77057" y="104293"/>
                  <a:pt x="77274" y="103721"/>
                  <a:pt x="77341" y="103260"/>
                </a:cubicBezTo>
                <a:cubicBezTo>
                  <a:pt x="77491" y="102221"/>
                  <a:pt x="78131" y="102154"/>
                  <a:pt x="78281" y="103160"/>
                </a:cubicBezTo>
                <a:cubicBezTo>
                  <a:pt x="78414" y="104071"/>
                  <a:pt x="79404" y="104160"/>
                  <a:pt x="79404" y="103260"/>
                </a:cubicBezTo>
                <a:cubicBezTo>
                  <a:pt x="79404" y="102904"/>
                  <a:pt x="79232" y="102043"/>
                  <a:pt x="79032" y="101343"/>
                </a:cubicBezTo>
                <a:cubicBezTo>
                  <a:pt x="78832" y="100637"/>
                  <a:pt x="78576" y="99071"/>
                  <a:pt x="78470" y="97854"/>
                </a:cubicBezTo>
                <a:cubicBezTo>
                  <a:pt x="78264" y="95493"/>
                  <a:pt x="78781" y="94437"/>
                  <a:pt x="79933" y="94898"/>
                </a:cubicBezTo>
                <a:cubicBezTo>
                  <a:pt x="80383" y="95082"/>
                  <a:pt x="80444" y="95493"/>
                  <a:pt x="80250" y="97310"/>
                </a:cubicBezTo>
                <a:cubicBezTo>
                  <a:pt x="80044" y="99199"/>
                  <a:pt x="80077" y="99521"/>
                  <a:pt x="80567" y="99521"/>
                </a:cubicBezTo>
                <a:cubicBezTo>
                  <a:pt x="80978" y="99521"/>
                  <a:pt x="81151" y="99182"/>
                  <a:pt x="81151" y="98304"/>
                </a:cubicBezTo>
                <a:cubicBezTo>
                  <a:pt x="81151" y="97637"/>
                  <a:pt x="81357" y="96782"/>
                  <a:pt x="81618" y="96404"/>
                </a:cubicBezTo>
                <a:cubicBezTo>
                  <a:pt x="82085" y="95743"/>
                  <a:pt x="82157" y="95743"/>
                  <a:pt x="83943" y="96543"/>
                </a:cubicBezTo>
                <a:cubicBezTo>
                  <a:pt x="85945" y="97443"/>
                  <a:pt x="86902" y="97187"/>
                  <a:pt x="85706" y="96054"/>
                </a:cubicBezTo>
                <a:cubicBezTo>
                  <a:pt x="85317" y="95687"/>
                  <a:pt x="84994" y="95187"/>
                  <a:pt x="84994" y="94959"/>
                </a:cubicBezTo>
                <a:cubicBezTo>
                  <a:pt x="84994" y="94726"/>
                  <a:pt x="84332" y="94382"/>
                  <a:pt x="83509" y="94193"/>
                </a:cubicBezTo>
                <a:cubicBezTo>
                  <a:pt x="82146" y="93876"/>
                  <a:pt x="82035" y="93748"/>
                  <a:pt x="82107" y="92765"/>
                </a:cubicBezTo>
                <a:cubicBezTo>
                  <a:pt x="82196" y="91437"/>
                  <a:pt x="82775" y="90826"/>
                  <a:pt x="84093" y="90670"/>
                </a:cubicBezTo>
                <a:cubicBezTo>
                  <a:pt x="85161" y="90543"/>
                  <a:pt x="85300" y="90759"/>
                  <a:pt x="85856" y="93393"/>
                </a:cubicBezTo>
                <a:cubicBezTo>
                  <a:pt x="85978" y="93976"/>
                  <a:pt x="86301" y="94387"/>
                  <a:pt x="86624" y="94387"/>
                </a:cubicBezTo>
                <a:cubicBezTo>
                  <a:pt x="87063" y="94387"/>
                  <a:pt x="87119" y="94187"/>
                  <a:pt x="86907" y="93393"/>
                </a:cubicBezTo>
                <a:cubicBezTo>
                  <a:pt x="86262" y="90976"/>
                  <a:pt x="86429" y="90604"/>
                  <a:pt x="88403" y="90143"/>
                </a:cubicBezTo>
                <a:lnTo>
                  <a:pt x="90222" y="89709"/>
                </a:lnTo>
                <a:lnTo>
                  <a:pt x="91479" y="92059"/>
                </a:lnTo>
                <a:cubicBezTo>
                  <a:pt x="92703" y="94343"/>
                  <a:pt x="93392" y="94982"/>
                  <a:pt x="93392" y="93821"/>
                </a:cubicBezTo>
                <a:cubicBezTo>
                  <a:pt x="93392" y="93504"/>
                  <a:pt x="93025" y="92548"/>
                  <a:pt x="92569" y="91709"/>
                </a:cubicBezTo>
                <a:cubicBezTo>
                  <a:pt x="91473" y="89698"/>
                  <a:pt x="91134" y="87848"/>
                  <a:pt x="91818" y="87576"/>
                </a:cubicBezTo>
                <a:cubicBezTo>
                  <a:pt x="92096" y="87465"/>
                  <a:pt x="92424" y="86815"/>
                  <a:pt x="92547" y="86126"/>
                </a:cubicBezTo>
                <a:cubicBezTo>
                  <a:pt x="92847" y="84465"/>
                  <a:pt x="93192" y="84315"/>
                  <a:pt x="93976" y="85520"/>
                </a:cubicBezTo>
                <a:cubicBezTo>
                  <a:pt x="94555" y="86420"/>
                  <a:pt x="94610" y="87154"/>
                  <a:pt x="94499" y="92470"/>
                </a:cubicBezTo>
                <a:cubicBezTo>
                  <a:pt x="94388" y="97754"/>
                  <a:pt x="94427" y="98421"/>
                  <a:pt x="94933" y="98421"/>
                </a:cubicBezTo>
                <a:cubicBezTo>
                  <a:pt x="95422" y="98421"/>
                  <a:pt x="95494" y="97771"/>
                  <a:pt x="95494" y="93487"/>
                </a:cubicBezTo>
                <a:cubicBezTo>
                  <a:pt x="95494" y="90787"/>
                  <a:pt x="95628" y="88487"/>
                  <a:pt x="95795" y="88381"/>
                </a:cubicBezTo>
                <a:cubicBezTo>
                  <a:pt x="95956" y="88276"/>
                  <a:pt x="96540" y="88681"/>
                  <a:pt x="97085" y="89281"/>
                </a:cubicBezTo>
                <a:cubicBezTo>
                  <a:pt x="99137" y="91515"/>
                  <a:pt x="99226" y="90226"/>
                  <a:pt x="97202" y="87715"/>
                </a:cubicBezTo>
                <a:cubicBezTo>
                  <a:pt x="96373" y="86692"/>
                  <a:pt x="95901" y="85781"/>
                  <a:pt x="96073" y="85598"/>
                </a:cubicBezTo>
                <a:cubicBezTo>
                  <a:pt x="96251" y="85415"/>
                  <a:pt x="97324" y="85520"/>
                  <a:pt x="98587" y="85853"/>
                </a:cubicBezTo>
                <a:cubicBezTo>
                  <a:pt x="100144" y="86265"/>
                  <a:pt x="100895" y="86326"/>
                  <a:pt x="101156" y="86048"/>
                </a:cubicBezTo>
                <a:cubicBezTo>
                  <a:pt x="101418" y="85776"/>
                  <a:pt x="101073" y="85537"/>
                  <a:pt x="99994" y="85226"/>
                </a:cubicBezTo>
                <a:cubicBezTo>
                  <a:pt x="97235" y="84442"/>
                  <a:pt x="97347" y="84515"/>
                  <a:pt x="98097" y="83937"/>
                </a:cubicBezTo>
                <a:cubicBezTo>
                  <a:pt x="98476" y="83648"/>
                  <a:pt x="99065" y="83509"/>
                  <a:pt x="99410" y="83620"/>
                </a:cubicBezTo>
                <a:cubicBezTo>
                  <a:pt x="99760" y="83737"/>
                  <a:pt x="100050" y="83659"/>
                  <a:pt x="100050" y="83448"/>
                </a:cubicBezTo>
                <a:cubicBezTo>
                  <a:pt x="100050" y="83231"/>
                  <a:pt x="100684" y="82787"/>
                  <a:pt x="101457" y="82464"/>
                </a:cubicBezTo>
                <a:cubicBezTo>
                  <a:pt x="102224" y="82142"/>
                  <a:pt x="102842" y="81648"/>
                  <a:pt x="102842" y="81370"/>
                </a:cubicBezTo>
                <a:cubicBezTo>
                  <a:pt x="102842" y="80737"/>
                  <a:pt x="102753" y="80737"/>
                  <a:pt x="101212" y="81409"/>
                </a:cubicBezTo>
                <a:cubicBezTo>
                  <a:pt x="99499" y="82159"/>
                  <a:pt x="99071" y="82109"/>
                  <a:pt x="97536" y="80998"/>
                </a:cubicBezTo>
                <a:lnTo>
                  <a:pt x="96206" y="80020"/>
                </a:lnTo>
                <a:lnTo>
                  <a:pt x="97647" y="78220"/>
                </a:lnTo>
                <a:cubicBezTo>
                  <a:pt x="99660" y="75709"/>
                  <a:pt x="98948" y="75197"/>
                  <a:pt x="96729" y="77553"/>
                </a:cubicBezTo>
                <a:lnTo>
                  <a:pt x="95022" y="79353"/>
                </a:lnTo>
                <a:lnTo>
                  <a:pt x="93954" y="78592"/>
                </a:lnTo>
                <a:cubicBezTo>
                  <a:pt x="92341" y="77436"/>
                  <a:pt x="92007" y="76831"/>
                  <a:pt x="92007" y="75164"/>
                </a:cubicBezTo>
                <a:cubicBezTo>
                  <a:pt x="92007" y="73647"/>
                  <a:pt x="92007" y="73642"/>
                  <a:pt x="95528" y="71169"/>
                </a:cubicBezTo>
                <a:cubicBezTo>
                  <a:pt x="97469" y="69808"/>
                  <a:pt x="99371" y="68614"/>
                  <a:pt x="99766" y="68508"/>
                </a:cubicBezTo>
                <a:cubicBezTo>
                  <a:pt x="100439" y="68325"/>
                  <a:pt x="100467" y="68114"/>
                  <a:pt x="100255" y="65491"/>
                </a:cubicBezTo>
                <a:cubicBezTo>
                  <a:pt x="100133" y="63947"/>
                  <a:pt x="100133" y="62586"/>
                  <a:pt x="100255" y="62458"/>
                </a:cubicBezTo>
                <a:cubicBezTo>
                  <a:pt x="100378" y="62330"/>
                  <a:pt x="101245" y="62625"/>
                  <a:pt x="102185" y="63125"/>
                </a:cubicBezTo>
                <a:cubicBezTo>
                  <a:pt x="103759" y="63952"/>
                  <a:pt x="103893" y="63969"/>
                  <a:pt x="103893" y="63358"/>
                </a:cubicBezTo>
                <a:cubicBezTo>
                  <a:pt x="103893" y="62902"/>
                  <a:pt x="103186" y="62319"/>
                  <a:pt x="101646" y="61519"/>
                </a:cubicBezTo>
                <a:cubicBezTo>
                  <a:pt x="100400" y="60869"/>
                  <a:pt x="99299" y="60208"/>
                  <a:pt x="99204" y="60047"/>
                </a:cubicBezTo>
                <a:cubicBezTo>
                  <a:pt x="99110" y="59886"/>
                  <a:pt x="99315" y="58791"/>
                  <a:pt x="99655" y="57602"/>
                </a:cubicBezTo>
                <a:cubicBezTo>
                  <a:pt x="100105" y="56030"/>
                  <a:pt x="100433" y="55452"/>
                  <a:pt x="100839" y="55524"/>
                </a:cubicBezTo>
                <a:cubicBezTo>
                  <a:pt x="101401" y="55630"/>
                  <a:pt x="101462" y="55052"/>
                  <a:pt x="100989" y="54252"/>
                </a:cubicBezTo>
                <a:cubicBezTo>
                  <a:pt x="100845" y="54013"/>
                  <a:pt x="100912" y="53024"/>
                  <a:pt x="101134" y="52057"/>
                </a:cubicBezTo>
                <a:cubicBezTo>
                  <a:pt x="101874" y="48907"/>
                  <a:pt x="101051" y="49330"/>
                  <a:pt x="109760" y="47518"/>
                </a:cubicBezTo>
                <a:cubicBezTo>
                  <a:pt x="112424" y="46963"/>
                  <a:pt x="113698" y="46557"/>
                  <a:pt x="113698" y="46224"/>
                </a:cubicBezTo>
                <a:cubicBezTo>
                  <a:pt x="113698" y="45641"/>
                  <a:pt x="113159" y="45602"/>
                  <a:pt x="111167" y="46091"/>
                </a:cubicBezTo>
                <a:cubicBezTo>
                  <a:pt x="106123" y="47324"/>
                  <a:pt x="105155" y="47452"/>
                  <a:pt x="103987" y="46952"/>
                </a:cubicBezTo>
                <a:cubicBezTo>
                  <a:pt x="103014" y="46529"/>
                  <a:pt x="102864" y="46318"/>
                  <a:pt x="103047" y="45540"/>
                </a:cubicBezTo>
                <a:cubicBezTo>
                  <a:pt x="103236" y="44763"/>
                  <a:pt x="103153" y="44635"/>
                  <a:pt x="102447" y="44640"/>
                </a:cubicBezTo>
                <a:cubicBezTo>
                  <a:pt x="101996" y="44640"/>
                  <a:pt x="100773" y="44879"/>
                  <a:pt x="99733" y="45168"/>
                </a:cubicBezTo>
                <a:cubicBezTo>
                  <a:pt x="98687" y="45457"/>
                  <a:pt x="97714" y="45613"/>
                  <a:pt x="97575" y="45518"/>
                </a:cubicBezTo>
                <a:cubicBezTo>
                  <a:pt x="97302" y="45346"/>
                  <a:pt x="98142" y="41596"/>
                  <a:pt x="98698" y="40507"/>
                </a:cubicBezTo>
                <a:cubicBezTo>
                  <a:pt x="98987" y="39946"/>
                  <a:pt x="99588" y="39862"/>
                  <a:pt x="103370" y="39862"/>
                </a:cubicBezTo>
                <a:lnTo>
                  <a:pt x="107697" y="39862"/>
                </a:lnTo>
                <a:lnTo>
                  <a:pt x="108448" y="40979"/>
                </a:lnTo>
                <a:cubicBezTo>
                  <a:pt x="109226" y="42118"/>
                  <a:pt x="110194" y="42440"/>
                  <a:pt x="110194" y="41568"/>
                </a:cubicBezTo>
                <a:cubicBezTo>
                  <a:pt x="110194" y="41290"/>
                  <a:pt x="109955" y="40857"/>
                  <a:pt x="109666" y="40607"/>
                </a:cubicBezTo>
                <a:cubicBezTo>
                  <a:pt x="108915" y="39951"/>
                  <a:pt x="109349" y="39507"/>
                  <a:pt x="110739" y="39507"/>
                </a:cubicBezTo>
                <a:cubicBezTo>
                  <a:pt x="111601" y="39507"/>
                  <a:pt x="111957" y="39335"/>
                  <a:pt x="111957" y="38924"/>
                </a:cubicBezTo>
                <a:cubicBezTo>
                  <a:pt x="111957" y="38457"/>
                  <a:pt x="111585" y="38373"/>
                  <a:pt x="109988" y="38451"/>
                </a:cubicBezTo>
                <a:cubicBezTo>
                  <a:pt x="108414" y="38529"/>
                  <a:pt x="107908" y="38401"/>
                  <a:pt x="107530" y="37862"/>
                </a:cubicBezTo>
                <a:cubicBezTo>
                  <a:pt x="107274" y="37496"/>
                  <a:pt x="107163" y="37046"/>
                  <a:pt x="107269" y="36868"/>
                </a:cubicBezTo>
                <a:cubicBezTo>
                  <a:pt x="107374" y="36685"/>
                  <a:pt x="107041" y="35984"/>
                  <a:pt x="106535" y="35301"/>
                </a:cubicBezTo>
                <a:cubicBezTo>
                  <a:pt x="105695" y="34146"/>
                  <a:pt x="105684" y="34029"/>
                  <a:pt x="106256" y="33712"/>
                </a:cubicBezTo>
                <a:cubicBezTo>
                  <a:pt x="106596" y="33529"/>
                  <a:pt x="107419" y="33251"/>
                  <a:pt x="108092" y="33107"/>
                </a:cubicBezTo>
                <a:cubicBezTo>
                  <a:pt x="109382" y="32834"/>
                  <a:pt x="109621" y="32690"/>
                  <a:pt x="112536" y="30462"/>
                </a:cubicBezTo>
                <a:cubicBezTo>
                  <a:pt x="113537" y="29701"/>
                  <a:pt x="115617" y="28123"/>
                  <a:pt x="117169" y="26962"/>
                </a:cubicBezTo>
                <a:cubicBezTo>
                  <a:pt x="118720" y="25795"/>
                  <a:pt x="119999" y="24695"/>
                  <a:pt x="119999" y="24512"/>
                </a:cubicBezTo>
                <a:cubicBezTo>
                  <a:pt x="119999" y="23606"/>
                  <a:pt x="119143" y="23928"/>
                  <a:pt x="116885" y="25684"/>
                </a:cubicBezTo>
                <a:cubicBezTo>
                  <a:pt x="111913" y="29562"/>
                  <a:pt x="109866" y="31106"/>
                  <a:pt x="109427" y="31284"/>
                </a:cubicBezTo>
                <a:cubicBezTo>
                  <a:pt x="109176" y="31384"/>
                  <a:pt x="107975" y="30412"/>
                  <a:pt x="106763" y="29134"/>
                </a:cubicBezTo>
                <a:lnTo>
                  <a:pt x="104549" y="26801"/>
                </a:lnTo>
                <a:lnTo>
                  <a:pt x="105639" y="25845"/>
                </a:lnTo>
                <a:cubicBezTo>
                  <a:pt x="106462" y="25117"/>
                  <a:pt x="106690" y="24695"/>
                  <a:pt x="106518" y="24123"/>
                </a:cubicBezTo>
                <a:cubicBezTo>
                  <a:pt x="106384" y="23684"/>
                  <a:pt x="106496" y="23084"/>
                  <a:pt x="106763" y="22728"/>
                </a:cubicBezTo>
                <a:cubicBezTo>
                  <a:pt x="107330" y="21989"/>
                  <a:pt x="108092" y="20578"/>
                  <a:pt x="108092" y="20284"/>
                </a:cubicBezTo>
                <a:cubicBezTo>
                  <a:pt x="108092" y="20167"/>
                  <a:pt x="107830" y="20123"/>
                  <a:pt x="107513" y="20184"/>
                </a:cubicBezTo>
                <a:cubicBezTo>
                  <a:pt x="107196" y="20250"/>
                  <a:pt x="106223" y="21528"/>
                  <a:pt x="105339" y="23023"/>
                </a:cubicBezTo>
                <a:cubicBezTo>
                  <a:pt x="103209" y="26623"/>
                  <a:pt x="102174" y="26295"/>
                  <a:pt x="103909" y="22573"/>
                </a:cubicBezTo>
                <a:cubicBezTo>
                  <a:pt x="104621" y="21062"/>
                  <a:pt x="106423" y="16528"/>
                  <a:pt x="106818" y="15272"/>
                </a:cubicBezTo>
                <a:cubicBezTo>
                  <a:pt x="106929" y="14917"/>
                  <a:pt x="107892" y="14195"/>
                  <a:pt x="108954" y="13667"/>
                </a:cubicBezTo>
                <a:cubicBezTo>
                  <a:pt x="110027" y="13133"/>
                  <a:pt x="110906" y="12461"/>
                  <a:pt x="110906" y="12156"/>
                </a:cubicBezTo>
                <a:cubicBezTo>
                  <a:pt x="110906" y="11856"/>
                  <a:pt x="110695" y="11706"/>
                  <a:pt x="110456" y="11806"/>
                </a:cubicBezTo>
                <a:cubicBezTo>
                  <a:pt x="106991" y="13272"/>
                  <a:pt x="105739" y="14056"/>
                  <a:pt x="105728" y="14761"/>
                </a:cubicBezTo>
                <a:cubicBezTo>
                  <a:pt x="105728" y="15184"/>
                  <a:pt x="105233" y="16700"/>
                  <a:pt x="104627" y="18111"/>
                </a:cubicBezTo>
                <a:cubicBezTo>
                  <a:pt x="104015" y="19517"/>
                  <a:pt x="102936" y="22039"/>
                  <a:pt x="102224" y="23728"/>
                </a:cubicBezTo>
                <a:cubicBezTo>
                  <a:pt x="100611" y="27556"/>
                  <a:pt x="100100" y="27973"/>
                  <a:pt x="98681" y="26551"/>
                </a:cubicBezTo>
                <a:lnTo>
                  <a:pt x="97630" y="25490"/>
                </a:lnTo>
                <a:lnTo>
                  <a:pt x="96412" y="26467"/>
                </a:lnTo>
                <a:cubicBezTo>
                  <a:pt x="95250" y="27395"/>
                  <a:pt x="93142" y="27773"/>
                  <a:pt x="92569" y="27173"/>
                </a:cubicBezTo>
                <a:cubicBezTo>
                  <a:pt x="92436" y="27040"/>
                  <a:pt x="92791" y="26423"/>
                  <a:pt x="93337" y="25806"/>
                </a:cubicBezTo>
                <a:cubicBezTo>
                  <a:pt x="93882" y="25190"/>
                  <a:pt x="95133" y="23595"/>
                  <a:pt x="96129" y="22262"/>
                </a:cubicBezTo>
                <a:cubicBezTo>
                  <a:pt x="97641" y="20234"/>
                  <a:pt x="97853" y="19795"/>
                  <a:pt x="97369" y="19595"/>
                </a:cubicBezTo>
                <a:cubicBezTo>
                  <a:pt x="97046" y="19467"/>
                  <a:pt x="96685" y="19478"/>
                  <a:pt x="96562" y="19639"/>
                </a:cubicBezTo>
                <a:cubicBezTo>
                  <a:pt x="96440" y="19795"/>
                  <a:pt x="95689" y="20839"/>
                  <a:pt x="94894" y="21945"/>
                </a:cubicBezTo>
                <a:cubicBezTo>
                  <a:pt x="94098" y="23056"/>
                  <a:pt x="92664" y="24740"/>
                  <a:pt x="91724" y="25706"/>
                </a:cubicBezTo>
                <a:cubicBezTo>
                  <a:pt x="90172" y="27301"/>
                  <a:pt x="89927" y="27434"/>
                  <a:pt x="89082" y="27095"/>
                </a:cubicBezTo>
                <a:lnTo>
                  <a:pt x="88142" y="26723"/>
                </a:lnTo>
                <a:lnTo>
                  <a:pt x="88798" y="25512"/>
                </a:lnTo>
                <a:cubicBezTo>
                  <a:pt x="89154" y="24851"/>
                  <a:pt x="90244" y="22989"/>
                  <a:pt x="91234" y="21362"/>
                </a:cubicBezTo>
                <a:cubicBezTo>
                  <a:pt x="92230" y="19734"/>
                  <a:pt x="93053" y="18206"/>
                  <a:pt x="93053" y="17973"/>
                </a:cubicBezTo>
                <a:cubicBezTo>
                  <a:pt x="93053" y="17223"/>
                  <a:pt x="91979" y="17534"/>
                  <a:pt x="91629" y="18384"/>
                </a:cubicBezTo>
                <a:cubicBezTo>
                  <a:pt x="91446" y="18839"/>
                  <a:pt x="90645" y="20267"/>
                  <a:pt x="89849" y="21573"/>
                </a:cubicBezTo>
                <a:cubicBezTo>
                  <a:pt x="89054" y="22884"/>
                  <a:pt x="88214" y="24284"/>
                  <a:pt x="87992" y="24690"/>
                </a:cubicBezTo>
                <a:cubicBezTo>
                  <a:pt x="85845" y="28551"/>
                  <a:pt x="85795" y="28573"/>
                  <a:pt x="84994" y="26334"/>
                </a:cubicBezTo>
                <a:cubicBezTo>
                  <a:pt x="84149" y="23967"/>
                  <a:pt x="83526" y="22673"/>
                  <a:pt x="83214" y="22673"/>
                </a:cubicBezTo>
                <a:cubicBezTo>
                  <a:pt x="82658" y="22673"/>
                  <a:pt x="82869" y="23734"/>
                  <a:pt x="84110" y="26962"/>
                </a:cubicBezTo>
                <a:cubicBezTo>
                  <a:pt x="85266" y="29956"/>
                  <a:pt x="85317" y="30168"/>
                  <a:pt x="84788" y="31012"/>
                </a:cubicBezTo>
                <a:cubicBezTo>
                  <a:pt x="84293" y="31801"/>
                  <a:pt x="84032" y="31884"/>
                  <a:pt x="82614" y="31718"/>
                </a:cubicBezTo>
                <a:cubicBezTo>
                  <a:pt x="80901" y="31518"/>
                  <a:pt x="79905" y="30623"/>
                  <a:pt x="80305" y="29640"/>
                </a:cubicBezTo>
                <a:cubicBezTo>
                  <a:pt x="80433" y="29334"/>
                  <a:pt x="80622" y="28690"/>
                  <a:pt x="80717" y="28212"/>
                </a:cubicBezTo>
                <a:cubicBezTo>
                  <a:pt x="80867" y="27473"/>
                  <a:pt x="80789" y="27384"/>
                  <a:pt x="80172" y="27584"/>
                </a:cubicBezTo>
                <a:cubicBezTo>
                  <a:pt x="79182" y="27917"/>
                  <a:pt x="78932" y="27301"/>
                  <a:pt x="79744" y="26529"/>
                </a:cubicBezTo>
                <a:cubicBezTo>
                  <a:pt x="80222" y="26073"/>
                  <a:pt x="80383" y="25501"/>
                  <a:pt x="80305" y="24551"/>
                </a:cubicBezTo>
                <a:cubicBezTo>
                  <a:pt x="80244" y="23817"/>
                  <a:pt x="80422" y="22895"/>
                  <a:pt x="80678" y="22495"/>
                </a:cubicBezTo>
                <a:cubicBezTo>
                  <a:pt x="81201" y="21706"/>
                  <a:pt x="81307" y="20478"/>
                  <a:pt x="80867" y="20478"/>
                </a:cubicBezTo>
                <a:cubicBezTo>
                  <a:pt x="80717" y="20478"/>
                  <a:pt x="79360" y="22623"/>
                  <a:pt x="77847" y="25234"/>
                </a:cubicBezTo>
                <a:cubicBezTo>
                  <a:pt x="76340" y="27851"/>
                  <a:pt x="74994" y="29995"/>
                  <a:pt x="74866" y="29995"/>
                </a:cubicBezTo>
                <a:cubicBezTo>
                  <a:pt x="74738" y="29995"/>
                  <a:pt x="74454" y="29795"/>
                  <a:pt x="74232" y="29562"/>
                </a:cubicBezTo>
                <a:cubicBezTo>
                  <a:pt x="73926" y="29245"/>
                  <a:pt x="73704" y="29262"/>
                  <a:pt x="73314" y="29601"/>
                </a:cubicBezTo>
                <a:cubicBezTo>
                  <a:pt x="72914" y="29945"/>
                  <a:pt x="72608" y="29945"/>
                  <a:pt x="72035" y="29623"/>
                </a:cubicBezTo>
                <a:cubicBezTo>
                  <a:pt x="71362" y="29245"/>
                  <a:pt x="71334" y="29134"/>
                  <a:pt x="71813" y="28584"/>
                </a:cubicBezTo>
                <a:cubicBezTo>
                  <a:pt x="72169" y="28173"/>
                  <a:pt x="72335" y="27262"/>
                  <a:pt x="72319" y="25767"/>
                </a:cubicBezTo>
                <a:cubicBezTo>
                  <a:pt x="72296" y="24278"/>
                  <a:pt x="72474" y="23256"/>
                  <a:pt x="72864" y="22634"/>
                </a:cubicBezTo>
                <a:cubicBezTo>
                  <a:pt x="73531" y="21562"/>
                  <a:pt x="73286" y="21084"/>
                  <a:pt x="72335" y="21612"/>
                </a:cubicBezTo>
                <a:cubicBezTo>
                  <a:pt x="71618" y="22017"/>
                  <a:pt x="71540" y="21895"/>
                  <a:pt x="71212" y="19889"/>
                </a:cubicBezTo>
                <a:cubicBezTo>
                  <a:pt x="71062" y="18967"/>
                  <a:pt x="71229" y="18561"/>
                  <a:pt x="72074" y="17717"/>
                </a:cubicBezTo>
                <a:lnTo>
                  <a:pt x="73103" y="16661"/>
                </a:lnTo>
                <a:lnTo>
                  <a:pt x="75973" y="17661"/>
                </a:lnTo>
                <a:cubicBezTo>
                  <a:pt x="77819" y="18289"/>
                  <a:pt x="78965" y="18511"/>
                  <a:pt x="79182" y="18284"/>
                </a:cubicBezTo>
                <a:cubicBezTo>
                  <a:pt x="79638" y="17806"/>
                  <a:pt x="79621" y="17784"/>
                  <a:pt x="76368" y="16661"/>
                </a:cubicBezTo>
                <a:cubicBezTo>
                  <a:pt x="74794" y="16117"/>
                  <a:pt x="73353" y="15489"/>
                  <a:pt x="73164" y="15250"/>
                </a:cubicBezTo>
                <a:cubicBezTo>
                  <a:pt x="72969" y="15011"/>
                  <a:pt x="71518" y="12167"/>
                  <a:pt x="69938" y="8944"/>
                </a:cubicBezTo>
                <a:cubicBezTo>
                  <a:pt x="68353" y="5728"/>
                  <a:pt x="66929" y="2944"/>
                  <a:pt x="66768" y="2761"/>
                </a:cubicBezTo>
                <a:cubicBezTo>
                  <a:pt x="66685" y="2661"/>
                  <a:pt x="66579" y="2644"/>
                  <a:pt x="66484" y="2700"/>
                </a:cubicBezTo>
                <a:close/>
                <a:moveTo>
                  <a:pt x="76106" y="23512"/>
                </a:moveTo>
                <a:cubicBezTo>
                  <a:pt x="75823" y="23339"/>
                  <a:pt x="75105" y="23739"/>
                  <a:pt x="73854" y="24728"/>
                </a:cubicBezTo>
                <a:cubicBezTo>
                  <a:pt x="73787" y="24778"/>
                  <a:pt x="73837" y="25001"/>
                  <a:pt x="73965" y="25217"/>
                </a:cubicBezTo>
                <a:cubicBezTo>
                  <a:pt x="74265" y="25717"/>
                  <a:pt x="76256" y="24562"/>
                  <a:pt x="76256" y="23884"/>
                </a:cubicBezTo>
                <a:cubicBezTo>
                  <a:pt x="76256" y="23706"/>
                  <a:pt x="76201" y="23573"/>
                  <a:pt x="76106" y="23512"/>
                </a:cubicBezTo>
                <a:close/>
                <a:moveTo>
                  <a:pt x="16256" y="38179"/>
                </a:moveTo>
                <a:cubicBezTo>
                  <a:pt x="15105" y="38479"/>
                  <a:pt x="15094" y="39079"/>
                  <a:pt x="16234" y="43896"/>
                </a:cubicBezTo>
                <a:cubicBezTo>
                  <a:pt x="16724" y="45963"/>
                  <a:pt x="17080" y="47768"/>
                  <a:pt x="17024" y="47929"/>
                </a:cubicBezTo>
                <a:cubicBezTo>
                  <a:pt x="16968" y="48085"/>
                  <a:pt x="15183" y="50141"/>
                  <a:pt x="13070" y="52491"/>
                </a:cubicBezTo>
                <a:lnTo>
                  <a:pt x="9221" y="56780"/>
                </a:lnTo>
                <a:lnTo>
                  <a:pt x="7819" y="56580"/>
                </a:lnTo>
                <a:cubicBezTo>
                  <a:pt x="7046" y="56480"/>
                  <a:pt x="5255" y="56124"/>
                  <a:pt x="3843" y="55802"/>
                </a:cubicBezTo>
                <a:cubicBezTo>
                  <a:pt x="734" y="55085"/>
                  <a:pt x="-133" y="55291"/>
                  <a:pt x="16" y="56641"/>
                </a:cubicBezTo>
                <a:cubicBezTo>
                  <a:pt x="100" y="57402"/>
                  <a:pt x="967" y="58241"/>
                  <a:pt x="4121" y="60613"/>
                </a:cubicBezTo>
                <a:lnTo>
                  <a:pt x="8136" y="63630"/>
                </a:lnTo>
                <a:lnTo>
                  <a:pt x="10595" y="70286"/>
                </a:lnTo>
                <a:lnTo>
                  <a:pt x="13031" y="76925"/>
                </a:lnTo>
                <a:lnTo>
                  <a:pt x="16779" y="81020"/>
                </a:lnTo>
                <a:lnTo>
                  <a:pt x="20550" y="85109"/>
                </a:lnTo>
                <a:lnTo>
                  <a:pt x="18826" y="87437"/>
                </a:lnTo>
                <a:cubicBezTo>
                  <a:pt x="17875" y="88720"/>
                  <a:pt x="17096" y="90120"/>
                  <a:pt x="17096" y="90554"/>
                </a:cubicBezTo>
                <a:cubicBezTo>
                  <a:pt x="17096" y="91076"/>
                  <a:pt x="18503" y="92787"/>
                  <a:pt x="21301" y="95643"/>
                </a:cubicBezTo>
                <a:lnTo>
                  <a:pt x="25478" y="99932"/>
                </a:lnTo>
                <a:lnTo>
                  <a:pt x="23737" y="102182"/>
                </a:lnTo>
                <a:cubicBezTo>
                  <a:pt x="22775" y="103421"/>
                  <a:pt x="22002" y="104771"/>
                  <a:pt x="22013" y="105177"/>
                </a:cubicBezTo>
                <a:cubicBezTo>
                  <a:pt x="22018" y="105616"/>
                  <a:pt x="23909" y="107971"/>
                  <a:pt x="26662" y="110955"/>
                </a:cubicBezTo>
                <a:cubicBezTo>
                  <a:pt x="29215" y="113721"/>
                  <a:pt x="31429" y="115988"/>
                  <a:pt x="31573" y="115988"/>
                </a:cubicBezTo>
                <a:cubicBezTo>
                  <a:pt x="31718" y="115988"/>
                  <a:pt x="32141" y="115805"/>
                  <a:pt x="32513" y="115594"/>
                </a:cubicBezTo>
                <a:cubicBezTo>
                  <a:pt x="33865" y="114838"/>
                  <a:pt x="33286" y="113766"/>
                  <a:pt x="29137" y="109366"/>
                </a:cubicBezTo>
                <a:lnTo>
                  <a:pt x="25088" y="105082"/>
                </a:lnTo>
                <a:lnTo>
                  <a:pt x="26885" y="102632"/>
                </a:lnTo>
                <a:cubicBezTo>
                  <a:pt x="28275" y="100760"/>
                  <a:pt x="28654" y="99993"/>
                  <a:pt x="28498" y="99343"/>
                </a:cubicBezTo>
                <a:cubicBezTo>
                  <a:pt x="28387" y="98876"/>
                  <a:pt x="26468" y="96654"/>
                  <a:pt x="24221" y="94432"/>
                </a:cubicBezTo>
                <a:lnTo>
                  <a:pt x="20155" y="90398"/>
                </a:lnTo>
                <a:lnTo>
                  <a:pt x="21957" y="87948"/>
                </a:lnTo>
                <a:cubicBezTo>
                  <a:pt x="22947" y="86609"/>
                  <a:pt x="23737" y="85237"/>
                  <a:pt x="23737" y="84915"/>
                </a:cubicBezTo>
                <a:cubicBezTo>
                  <a:pt x="23731" y="84587"/>
                  <a:pt x="22202" y="82676"/>
                  <a:pt x="20322" y="80664"/>
                </a:cubicBezTo>
                <a:cubicBezTo>
                  <a:pt x="15528" y="75525"/>
                  <a:pt x="15823" y="76136"/>
                  <a:pt x="17096" y="73775"/>
                </a:cubicBezTo>
                <a:cubicBezTo>
                  <a:pt x="17697" y="72664"/>
                  <a:pt x="18370" y="71603"/>
                  <a:pt x="18598" y="71403"/>
                </a:cubicBezTo>
                <a:cubicBezTo>
                  <a:pt x="18832" y="71203"/>
                  <a:pt x="21373" y="70036"/>
                  <a:pt x="24243" y="68819"/>
                </a:cubicBezTo>
                <a:cubicBezTo>
                  <a:pt x="30116" y="66325"/>
                  <a:pt x="29393" y="66297"/>
                  <a:pt x="33298" y="69214"/>
                </a:cubicBezTo>
                <a:cubicBezTo>
                  <a:pt x="36512" y="71608"/>
                  <a:pt x="37230" y="71936"/>
                  <a:pt x="37931" y="71325"/>
                </a:cubicBezTo>
                <a:cubicBezTo>
                  <a:pt x="38954" y="70442"/>
                  <a:pt x="38342" y="69425"/>
                  <a:pt x="35645" y="67447"/>
                </a:cubicBezTo>
                <a:cubicBezTo>
                  <a:pt x="34199" y="66391"/>
                  <a:pt x="32591" y="65175"/>
                  <a:pt x="32063" y="64747"/>
                </a:cubicBezTo>
                <a:lnTo>
                  <a:pt x="31106" y="63964"/>
                </a:lnTo>
                <a:lnTo>
                  <a:pt x="31123" y="59147"/>
                </a:lnTo>
                <a:cubicBezTo>
                  <a:pt x="31140" y="56497"/>
                  <a:pt x="31262" y="54008"/>
                  <a:pt x="31407" y="53624"/>
                </a:cubicBezTo>
                <a:cubicBezTo>
                  <a:pt x="31546" y="53246"/>
                  <a:pt x="32235" y="52602"/>
                  <a:pt x="32942" y="52180"/>
                </a:cubicBezTo>
                <a:cubicBezTo>
                  <a:pt x="38236" y="48985"/>
                  <a:pt x="40895" y="46996"/>
                  <a:pt x="40895" y="46246"/>
                </a:cubicBezTo>
                <a:cubicBezTo>
                  <a:pt x="40895" y="45807"/>
                  <a:pt x="40678" y="45252"/>
                  <a:pt x="40406" y="45013"/>
                </a:cubicBezTo>
                <a:cubicBezTo>
                  <a:pt x="39816" y="44502"/>
                  <a:pt x="39360" y="44713"/>
                  <a:pt x="34927" y="47574"/>
                </a:cubicBezTo>
                <a:cubicBezTo>
                  <a:pt x="33303" y="48630"/>
                  <a:pt x="31490" y="49807"/>
                  <a:pt x="30901" y="50180"/>
                </a:cubicBezTo>
                <a:lnTo>
                  <a:pt x="29810" y="50846"/>
                </a:lnTo>
                <a:lnTo>
                  <a:pt x="25294" y="49202"/>
                </a:lnTo>
                <a:cubicBezTo>
                  <a:pt x="22808" y="48296"/>
                  <a:pt x="20556" y="47424"/>
                  <a:pt x="20289" y="47263"/>
                </a:cubicBezTo>
                <a:cubicBezTo>
                  <a:pt x="20016" y="47102"/>
                  <a:pt x="19588" y="46068"/>
                  <a:pt x="19332" y="44974"/>
                </a:cubicBezTo>
                <a:cubicBezTo>
                  <a:pt x="18515" y="41485"/>
                  <a:pt x="17691" y="38607"/>
                  <a:pt x="17419" y="38273"/>
                </a:cubicBezTo>
                <a:cubicBezTo>
                  <a:pt x="17269" y="38101"/>
                  <a:pt x="16751" y="38046"/>
                  <a:pt x="16256" y="38179"/>
                </a:cubicBezTo>
                <a:close/>
                <a:moveTo>
                  <a:pt x="83998" y="102888"/>
                </a:moveTo>
                <a:cubicBezTo>
                  <a:pt x="83704" y="103193"/>
                  <a:pt x="83848" y="103627"/>
                  <a:pt x="84505" y="104532"/>
                </a:cubicBezTo>
                <a:cubicBezTo>
                  <a:pt x="85561" y="105982"/>
                  <a:pt x="85684" y="105910"/>
                  <a:pt x="80889" y="106488"/>
                </a:cubicBezTo>
                <a:cubicBezTo>
                  <a:pt x="78904" y="106727"/>
                  <a:pt x="77308" y="107082"/>
                  <a:pt x="77308" y="107293"/>
                </a:cubicBezTo>
                <a:cubicBezTo>
                  <a:pt x="77308" y="107682"/>
                  <a:pt x="83665" y="107432"/>
                  <a:pt x="85255" y="106977"/>
                </a:cubicBezTo>
                <a:cubicBezTo>
                  <a:pt x="85828" y="106816"/>
                  <a:pt x="86095" y="106932"/>
                  <a:pt x="86251" y="107432"/>
                </a:cubicBezTo>
                <a:cubicBezTo>
                  <a:pt x="86362" y="107804"/>
                  <a:pt x="86657" y="108682"/>
                  <a:pt x="86907" y="109388"/>
                </a:cubicBezTo>
                <a:cubicBezTo>
                  <a:pt x="87936" y="112294"/>
                  <a:pt x="89905" y="118861"/>
                  <a:pt x="89905" y="119411"/>
                </a:cubicBezTo>
                <a:cubicBezTo>
                  <a:pt x="89905" y="119738"/>
                  <a:pt x="90144" y="120000"/>
                  <a:pt x="90428" y="120000"/>
                </a:cubicBezTo>
                <a:cubicBezTo>
                  <a:pt x="91273" y="120000"/>
                  <a:pt x="91062" y="118938"/>
                  <a:pt x="88971" y="112244"/>
                </a:cubicBezTo>
                <a:cubicBezTo>
                  <a:pt x="87436" y="107360"/>
                  <a:pt x="86685" y="105527"/>
                  <a:pt x="85689" y="104199"/>
                </a:cubicBezTo>
                <a:cubicBezTo>
                  <a:pt x="84727" y="102926"/>
                  <a:pt x="84293" y="102582"/>
                  <a:pt x="83998" y="10288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56" name="Google Shape;456;p33"/>
          <p:cNvSpPr/>
          <p:nvPr/>
        </p:nvSpPr>
        <p:spPr>
          <a:xfrm>
            <a:off x="9434938" y="2635572"/>
            <a:ext cx="614562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pic>
        <p:nvPicPr>
          <p:cNvPr id="457" name="Google Shape;45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50141" y="4929419"/>
            <a:ext cx="3201689" cy="343943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/>
          <p:nvPr/>
        </p:nvSpPr>
        <p:spPr>
          <a:xfrm>
            <a:off x="10629405" y="4959672"/>
            <a:ext cx="614563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10069938" y="4959672"/>
            <a:ext cx="614562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11543138" y="6763072"/>
            <a:ext cx="614562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sp>
        <p:nvSpPr>
          <p:cNvPr id="461" name="Google Shape;461;p33"/>
          <p:cNvSpPr/>
          <p:nvPr/>
        </p:nvSpPr>
        <p:spPr>
          <a:xfrm>
            <a:off x="11543138" y="7283772"/>
            <a:ext cx="614562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8">
            <a:alphaModFix/>
          </a:blip>
          <a:srcRect b="9706" l="5974" r="12545" t="3585"/>
          <a:stretch/>
        </p:blipFill>
        <p:spPr>
          <a:xfrm rot="-6637740">
            <a:off x="3960410" y="5394218"/>
            <a:ext cx="5796928" cy="6020595"/>
          </a:xfrm>
          <a:custGeom>
            <a:rect b="b" l="l" r="r" t="t"/>
            <a:pathLst>
              <a:path extrusionOk="0" h="120000" w="120000">
                <a:moveTo>
                  <a:pt x="47862" y="0"/>
                </a:moveTo>
                <a:cubicBezTo>
                  <a:pt x="47455" y="0"/>
                  <a:pt x="47488" y="305"/>
                  <a:pt x="48046" y="1788"/>
                </a:cubicBezTo>
                <a:cubicBezTo>
                  <a:pt x="48314" y="2488"/>
                  <a:pt x="48716" y="3694"/>
                  <a:pt x="48934" y="4466"/>
                </a:cubicBezTo>
                <a:cubicBezTo>
                  <a:pt x="49280" y="5683"/>
                  <a:pt x="49274" y="5894"/>
                  <a:pt x="48889" y="6033"/>
                </a:cubicBezTo>
                <a:cubicBezTo>
                  <a:pt x="48242" y="6272"/>
                  <a:pt x="47103" y="5127"/>
                  <a:pt x="46512" y="3633"/>
                </a:cubicBezTo>
                <a:cubicBezTo>
                  <a:pt x="46233" y="2922"/>
                  <a:pt x="45803" y="2333"/>
                  <a:pt x="45569" y="2333"/>
                </a:cubicBezTo>
                <a:cubicBezTo>
                  <a:pt x="45033" y="2333"/>
                  <a:pt x="45033" y="2405"/>
                  <a:pt x="45574" y="3655"/>
                </a:cubicBezTo>
                <a:cubicBezTo>
                  <a:pt x="45987" y="4600"/>
                  <a:pt x="45976" y="4688"/>
                  <a:pt x="45401" y="4983"/>
                </a:cubicBezTo>
                <a:cubicBezTo>
                  <a:pt x="44910" y="5238"/>
                  <a:pt x="44810" y="5544"/>
                  <a:pt x="44877" y="6583"/>
                </a:cubicBezTo>
                <a:cubicBezTo>
                  <a:pt x="44921" y="7288"/>
                  <a:pt x="44854" y="7955"/>
                  <a:pt x="44737" y="8066"/>
                </a:cubicBezTo>
                <a:cubicBezTo>
                  <a:pt x="44453" y="8344"/>
                  <a:pt x="42410" y="6427"/>
                  <a:pt x="42410" y="5883"/>
                </a:cubicBezTo>
                <a:cubicBezTo>
                  <a:pt x="42410" y="5400"/>
                  <a:pt x="41551" y="4694"/>
                  <a:pt x="40943" y="4683"/>
                </a:cubicBezTo>
                <a:cubicBezTo>
                  <a:pt x="40652" y="4677"/>
                  <a:pt x="40585" y="4888"/>
                  <a:pt x="40719" y="5400"/>
                </a:cubicBezTo>
                <a:cubicBezTo>
                  <a:pt x="40926" y="6194"/>
                  <a:pt x="40189" y="7888"/>
                  <a:pt x="39642" y="7888"/>
                </a:cubicBezTo>
                <a:cubicBezTo>
                  <a:pt x="39464" y="7888"/>
                  <a:pt x="39257" y="7622"/>
                  <a:pt x="39168" y="7300"/>
                </a:cubicBezTo>
                <a:cubicBezTo>
                  <a:pt x="38956" y="6516"/>
                  <a:pt x="38515" y="6561"/>
                  <a:pt x="38180" y="7405"/>
                </a:cubicBezTo>
                <a:cubicBezTo>
                  <a:pt x="37857" y="8222"/>
                  <a:pt x="37120" y="8572"/>
                  <a:pt x="36718" y="8083"/>
                </a:cubicBezTo>
                <a:cubicBezTo>
                  <a:pt x="36562" y="7894"/>
                  <a:pt x="36266" y="7238"/>
                  <a:pt x="36060" y="6627"/>
                </a:cubicBezTo>
                <a:cubicBezTo>
                  <a:pt x="35859" y="6016"/>
                  <a:pt x="35530" y="5561"/>
                  <a:pt x="35340" y="5622"/>
                </a:cubicBezTo>
                <a:cubicBezTo>
                  <a:pt x="34782" y="5800"/>
                  <a:pt x="34760" y="7138"/>
                  <a:pt x="35290" y="8361"/>
                </a:cubicBezTo>
                <a:cubicBezTo>
                  <a:pt x="35742" y="9405"/>
                  <a:pt x="35742" y="9505"/>
                  <a:pt x="35251" y="9850"/>
                </a:cubicBezTo>
                <a:cubicBezTo>
                  <a:pt x="34960" y="10050"/>
                  <a:pt x="34626" y="10222"/>
                  <a:pt x="34520" y="10222"/>
                </a:cubicBezTo>
                <a:cubicBezTo>
                  <a:pt x="34408" y="10222"/>
                  <a:pt x="33722" y="9472"/>
                  <a:pt x="32991" y="8566"/>
                </a:cubicBezTo>
                <a:cubicBezTo>
                  <a:pt x="30697" y="5733"/>
                  <a:pt x="30106" y="5150"/>
                  <a:pt x="29737" y="5372"/>
                </a:cubicBezTo>
                <a:cubicBezTo>
                  <a:pt x="29497" y="5516"/>
                  <a:pt x="29760" y="6055"/>
                  <a:pt x="30558" y="7066"/>
                </a:cubicBezTo>
                <a:cubicBezTo>
                  <a:pt x="31484" y="8233"/>
                  <a:pt x="31690" y="8705"/>
                  <a:pt x="31529" y="9288"/>
                </a:cubicBezTo>
                <a:cubicBezTo>
                  <a:pt x="31378" y="9833"/>
                  <a:pt x="31110" y="10027"/>
                  <a:pt x="30491" y="10055"/>
                </a:cubicBezTo>
                <a:cubicBezTo>
                  <a:pt x="30033" y="10072"/>
                  <a:pt x="29492" y="9994"/>
                  <a:pt x="29291" y="9872"/>
                </a:cubicBezTo>
                <a:cubicBezTo>
                  <a:pt x="29073" y="9738"/>
                  <a:pt x="28727" y="9894"/>
                  <a:pt x="28437" y="10261"/>
                </a:cubicBezTo>
                <a:cubicBezTo>
                  <a:pt x="27968" y="10855"/>
                  <a:pt x="27929" y="10822"/>
                  <a:pt x="27020" y="8938"/>
                </a:cubicBezTo>
                <a:cubicBezTo>
                  <a:pt x="26450" y="7772"/>
                  <a:pt x="25898" y="7011"/>
                  <a:pt x="25613" y="7011"/>
                </a:cubicBezTo>
                <a:cubicBezTo>
                  <a:pt x="24988" y="7011"/>
                  <a:pt x="24988" y="7038"/>
                  <a:pt x="26049" y="9055"/>
                </a:cubicBezTo>
                <a:cubicBezTo>
                  <a:pt x="26830" y="10555"/>
                  <a:pt x="26908" y="10883"/>
                  <a:pt x="26584" y="11405"/>
                </a:cubicBezTo>
                <a:cubicBezTo>
                  <a:pt x="26238" y="11950"/>
                  <a:pt x="26316" y="12105"/>
                  <a:pt x="27343" y="12950"/>
                </a:cubicBezTo>
                <a:cubicBezTo>
                  <a:pt x="28554" y="13938"/>
                  <a:pt x="28565" y="14411"/>
                  <a:pt x="27360" y="14122"/>
                </a:cubicBezTo>
                <a:cubicBezTo>
                  <a:pt x="26969" y="14022"/>
                  <a:pt x="26450" y="14105"/>
                  <a:pt x="26210" y="14294"/>
                </a:cubicBezTo>
                <a:cubicBezTo>
                  <a:pt x="25664" y="14733"/>
                  <a:pt x="24654" y="14261"/>
                  <a:pt x="24380" y="13433"/>
                </a:cubicBezTo>
                <a:cubicBezTo>
                  <a:pt x="24168" y="12794"/>
                  <a:pt x="23320" y="12616"/>
                  <a:pt x="23331" y="13211"/>
                </a:cubicBezTo>
                <a:cubicBezTo>
                  <a:pt x="23331" y="13411"/>
                  <a:pt x="23593" y="13905"/>
                  <a:pt x="23911" y="14300"/>
                </a:cubicBezTo>
                <a:cubicBezTo>
                  <a:pt x="24341" y="14838"/>
                  <a:pt x="24402" y="15122"/>
                  <a:pt x="24157" y="15411"/>
                </a:cubicBezTo>
                <a:cubicBezTo>
                  <a:pt x="23895" y="15716"/>
                  <a:pt x="23554" y="15538"/>
                  <a:pt x="22505" y="14544"/>
                </a:cubicBezTo>
                <a:cubicBezTo>
                  <a:pt x="20859" y="12988"/>
                  <a:pt x="20279" y="13194"/>
                  <a:pt x="19838" y="15505"/>
                </a:cubicBezTo>
                <a:cubicBezTo>
                  <a:pt x="19464" y="17455"/>
                  <a:pt x="19241" y="17794"/>
                  <a:pt x="18470" y="17600"/>
                </a:cubicBezTo>
                <a:cubicBezTo>
                  <a:pt x="17773" y="17422"/>
                  <a:pt x="17762" y="17494"/>
                  <a:pt x="18169" y="19577"/>
                </a:cubicBezTo>
                <a:cubicBezTo>
                  <a:pt x="18337" y="20433"/>
                  <a:pt x="18364" y="21244"/>
                  <a:pt x="18225" y="21372"/>
                </a:cubicBezTo>
                <a:cubicBezTo>
                  <a:pt x="18091" y="21505"/>
                  <a:pt x="17617" y="21238"/>
                  <a:pt x="17165" y="20788"/>
                </a:cubicBezTo>
                <a:cubicBezTo>
                  <a:pt x="16534" y="20150"/>
                  <a:pt x="16311" y="19572"/>
                  <a:pt x="16155" y="18161"/>
                </a:cubicBezTo>
                <a:cubicBezTo>
                  <a:pt x="16021" y="16894"/>
                  <a:pt x="15837" y="16350"/>
                  <a:pt x="15541" y="16350"/>
                </a:cubicBezTo>
                <a:cubicBezTo>
                  <a:pt x="15195" y="16350"/>
                  <a:pt x="15156" y="16761"/>
                  <a:pt x="15318" y="18500"/>
                </a:cubicBezTo>
                <a:cubicBezTo>
                  <a:pt x="15574" y="21238"/>
                  <a:pt x="15156" y="21577"/>
                  <a:pt x="14012" y="19577"/>
                </a:cubicBezTo>
                <a:cubicBezTo>
                  <a:pt x="13549" y="18772"/>
                  <a:pt x="12996" y="18111"/>
                  <a:pt x="12790" y="18105"/>
                </a:cubicBezTo>
                <a:cubicBezTo>
                  <a:pt x="12271" y="18100"/>
                  <a:pt x="12315" y="18716"/>
                  <a:pt x="12885" y="19500"/>
                </a:cubicBezTo>
                <a:cubicBezTo>
                  <a:pt x="13314" y="20088"/>
                  <a:pt x="13314" y="20166"/>
                  <a:pt x="12879" y="20327"/>
                </a:cubicBezTo>
                <a:cubicBezTo>
                  <a:pt x="12578" y="20444"/>
                  <a:pt x="12433" y="20783"/>
                  <a:pt x="12483" y="21272"/>
                </a:cubicBezTo>
                <a:cubicBezTo>
                  <a:pt x="12555" y="21916"/>
                  <a:pt x="12460" y="22027"/>
                  <a:pt x="11886" y="21950"/>
                </a:cubicBezTo>
                <a:cubicBezTo>
                  <a:pt x="11037" y="21838"/>
                  <a:pt x="11037" y="21827"/>
                  <a:pt x="11941" y="24244"/>
                </a:cubicBezTo>
                <a:cubicBezTo>
                  <a:pt x="12790" y="26516"/>
                  <a:pt x="12661" y="26805"/>
                  <a:pt x="10669" y="27061"/>
                </a:cubicBezTo>
                <a:cubicBezTo>
                  <a:pt x="9827" y="27172"/>
                  <a:pt x="9397" y="27083"/>
                  <a:pt x="9107" y="26744"/>
                </a:cubicBezTo>
                <a:cubicBezTo>
                  <a:pt x="8683" y="26250"/>
                  <a:pt x="7868" y="26105"/>
                  <a:pt x="7868" y="26522"/>
                </a:cubicBezTo>
                <a:cubicBezTo>
                  <a:pt x="7868" y="26661"/>
                  <a:pt x="8136" y="27005"/>
                  <a:pt x="8465" y="27288"/>
                </a:cubicBezTo>
                <a:cubicBezTo>
                  <a:pt x="8794" y="27577"/>
                  <a:pt x="8989" y="27927"/>
                  <a:pt x="8900" y="28066"/>
                </a:cubicBezTo>
                <a:cubicBezTo>
                  <a:pt x="8811" y="28205"/>
                  <a:pt x="9001" y="28316"/>
                  <a:pt x="9319" y="28316"/>
                </a:cubicBezTo>
                <a:cubicBezTo>
                  <a:pt x="9642" y="28316"/>
                  <a:pt x="10267" y="28655"/>
                  <a:pt x="10725" y="29061"/>
                </a:cubicBezTo>
                <a:cubicBezTo>
                  <a:pt x="11400" y="29666"/>
                  <a:pt x="11484" y="29883"/>
                  <a:pt x="11188" y="30233"/>
                </a:cubicBezTo>
                <a:cubicBezTo>
                  <a:pt x="10904" y="30561"/>
                  <a:pt x="10898" y="30750"/>
                  <a:pt x="11177" y="31072"/>
                </a:cubicBezTo>
                <a:cubicBezTo>
                  <a:pt x="11467" y="31405"/>
                  <a:pt x="11411" y="31561"/>
                  <a:pt x="10892" y="31833"/>
                </a:cubicBezTo>
                <a:cubicBezTo>
                  <a:pt x="10401" y="32083"/>
                  <a:pt x="10279" y="32338"/>
                  <a:pt x="10412" y="32850"/>
                </a:cubicBezTo>
                <a:cubicBezTo>
                  <a:pt x="10758" y="34183"/>
                  <a:pt x="10022" y="33850"/>
                  <a:pt x="8493" y="31972"/>
                </a:cubicBezTo>
                <a:cubicBezTo>
                  <a:pt x="7020" y="30166"/>
                  <a:pt x="6344" y="29672"/>
                  <a:pt x="6344" y="30400"/>
                </a:cubicBezTo>
                <a:cubicBezTo>
                  <a:pt x="6344" y="30583"/>
                  <a:pt x="6824" y="31372"/>
                  <a:pt x="7405" y="32150"/>
                </a:cubicBezTo>
                <a:cubicBezTo>
                  <a:pt x="8392" y="33466"/>
                  <a:pt x="8426" y="33577"/>
                  <a:pt x="7901" y="33850"/>
                </a:cubicBezTo>
                <a:cubicBezTo>
                  <a:pt x="7472" y="34072"/>
                  <a:pt x="7215" y="34005"/>
                  <a:pt x="6796" y="33561"/>
                </a:cubicBezTo>
                <a:cubicBezTo>
                  <a:pt x="6255" y="32983"/>
                  <a:pt x="5139" y="32772"/>
                  <a:pt x="5139" y="33244"/>
                </a:cubicBezTo>
                <a:cubicBezTo>
                  <a:pt x="5139" y="33388"/>
                  <a:pt x="5345" y="33672"/>
                  <a:pt x="5602" y="33872"/>
                </a:cubicBezTo>
                <a:cubicBezTo>
                  <a:pt x="5948" y="34150"/>
                  <a:pt x="5976" y="34333"/>
                  <a:pt x="5714" y="34638"/>
                </a:cubicBezTo>
                <a:cubicBezTo>
                  <a:pt x="5457" y="34938"/>
                  <a:pt x="5457" y="35144"/>
                  <a:pt x="5731" y="35461"/>
                </a:cubicBezTo>
                <a:cubicBezTo>
                  <a:pt x="6188" y="35994"/>
                  <a:pt x="5898" y="36500"/>
                  <a:pt x="5122" y="36500"/>
                </a:cubicBezTo>
                <a:cubicBezTo>
                  <a:pt x="4162" y="36500"/>
                  <a:pt x="4447" y="37027"/>
                  <a:pt x="5753" y="37666"/>
                </a:cubicBezTo>
                <a:cubicBezTo>
                  <a:pt x="6986" y="38272"/>
                  <a:pt x="7114" y="38833"/>
                  <a:pt x="6026" y="38833"/>
                </a:cubicBezTo>
                <a:cubicBezTo>
                  <a:pt x="5703" y="38833"/>
                  <a:pt x="5446" y="38944"/>
                  <a:pt x="5446" y="39077"/>
                </a:cubicBezTo>
                <a:cubicBezTo>
                  <a:pt x="5446" y="39211"/>
                  <a:pt x="6400" y="39433"/>
                  <a:pt x="7572" y="39583"/>
                </a:cubicBezTo>
                <a:cubicBezTo>
                  <a:pt x="8744" y="39733"/>
                  <a:pt x="9737" y="39983"/>
                  <a:pt x="9771" y="40144"/>
                </a:cubicBezTo>
                <a:cubicBezTo>
                  <a:pt x="9810" y="40305"/>
                  <a:pt x="9001" y="40477"/>
                  <a:pt x="7940" y="40522"/>
                </a:cubicBezTo>
                <a:cubicBezTo>
                  <a:pt x="6897" y="40572"/>
                  <a:pt x="6049" y="40716"/>
                  <a:pt x="6049" y="40850"/>
                </a:cubicBezTo>
                <a:cubicBezTo>
                  <a:pt x="6049" y="40977"/>
                  <a:pt x="6545" y="41588"/>
                  <a:pt x="7142" y="42200"/>
                </a:cubicBezTo>
                <a:lnTo>
                  <a:pt x="8236" y="43316"/>
                </a:lnTo>
                <a:lnTo>
                  <a:pt x="7438" y="43872"/>
                </a:lnTo>
                <a:cubicBezTo>
                  <a:pt x="6595" y="44466"/>
                  <a:pt x="6383" y="45255"/>
                  <a:pt x="7070" y="45255"/>
                </a:cubicBezTo>
                <a:cubicBezTo>
                  <a:pt x="7299" y="45255"/>
                  <a:pt x="7650" y="45444"/>
                  <a:pt x="7851" y="45672"/>
                </a:cubicBezTo>
                <a:cubicBezTo>
                  <a:pt x="8052" y="45905"/>
                  <a:pt x="8716" y="46138"/>
                  <a:pt x="9330" y="46188"/>
                </a:cubicBezTo>
                <a:cubicBezTo>
                  <a:pt x="10273" y="46266"/>
                  <a:pt x="10424" y="46372"/>
                  <a:pt x="10345" y="46911"/>
                </a:cubicBezTo>
                <a:cubicBezTo>
                  <a:pt x="10301" y="47255"/>
                  <a:pt x="10407" y="47627"/>
                  <a:pt x="10585" y="47733"/>
                </a:cubicBezTo>
                <a:cubicBezTo>
                  <a:pt x="10764" y="47838"/>
                  <a:pt x="10831" y="48050"/>
                  <a:pt x="10736" y="48200"/>
                </a:cubicBezTo>
                <a:cubicBezTo>
                  <a:pt x="10440" y="48655"/>
                  <a:pt x="9062" y="48505"/>
                  <a:pt x="8214" y="47922"/>
                </a:cubicBezTo>
                <a:cubicBezTo>
                  <a:pt x="6914" y="47033"/>
                  <a:pt x="4229" y="45550"/>
                  <a:pt x="3917" y="45550"/>
                </a:cubicBezTo>
                <a:cubicBezTo>
                  <a:pt x="3069" y="45550"/>
                  <a:pt x="3850" y="46438"/>
                  <a:pt x="5558" y="47400"/>
                </a:cubicBezTo>
                <a:cubicBezTo>
                  <a:pt x="7109" y="48272"/>
                  <a:pt x="7466" y="48600"/>
                  <a:pt x="7343" y="49061"/>
                </a:cubicBezTo>
                <a:cubicBezTo>
                  <a:pt x="7204" y="49566"/>
                  <a:pt x="7299" y="49616"/>
                  <a:pt x="8130" y="49455"/>
                </a:cubicBezTo>
                <a:cubicBezTo>
                  <a:pt x="9330" y="49222"/>
                  <a:pt x="10184" y="49788"/>
                  <a:pt x="9614" y="50444"/>
                </a:cubicBezTo>
                <a:cubicBezTo>
                  <a:pt x="9051" y="51100"/>
                  <a:pt x="3404" y="50705"/>
                  <a:pt x="1936" y="49916"/>
                </a:cubicBezTo>
                <a:cubicBezTo>
                  <a:pt x="1350" y="49600"/>
                  <a:pt x="675" y="49344"/>
                  <a:pt x="429" y="49344"/>
                </a:cubicBezTo>
                <a:cubicBezTo>
                  <a:pt x="-312" y="49344"/>
                  <a:pt x="-61" y="49883"/>
                  <a:pt x="898" y="50366"/>
                </a:cubicBezTo>
                <a:cubicBezTo>
                  <a:pt x="1400" y="50616"/>
                  <a:pt x="1802" y="50944"/>
                  <a:pt x="1802" y="51100"/>
                </a:cubicBezTo>
                <a:cubicBezTo>
                  <a:pt x="1802" y="51255"/>
                  <a:pt x="2081" y="51383"/>
                  <a:pt x="2421" y="51383"/>
                </a:cubicBezTo>
                <a:cubicBezTo>
                  <a:pt x="2756" y="51383"/>
                  <a:pt x="4135" y="51922"/>
                  <a:pt x="5474" y="52572"/>
                </a:cubicBezTo>
                <a:cubicBezTo>
                  <a:pt x="7516" y="53561"/>
                  <a:pt x="7851" y="53822"/>
                  <a:pt x="7544" y="54177"/>
                </a:cubicBezTo>
                <a:cubicBezTo>
                  <a:pt x="7349" y="54411"/>
                  <a:pt x="6997" y="54600"/>
                  <a:pt x="6768" y="54600"/>
                </a:cubicBezTo>
                <a:cubicBezTo>
                  <a:pt x="6534" y="54600"/>
                  <a:pt x="6344" y="54800"/>
                  <a:pt x="6344" y="55038"/>
                </a:cubicBezTo>
                <a:cubicBezTo>
                  <a:pt x="6344" y="55594"/>
                  <a:pt x="6897" y="55588"/>
                  <a:pt x="8292" y="55022"/>
                </a:cubicBezTo>
                <a:cubicBezTo>
                  <a:pt x="9659" y="54472"/>
                  <a:pt x="9888" y="54594"/>
                  <a:pt x="10133" y="56011"/>
                </a:cubicBezTo>
                <a:cubicBezTo>
                  <a:pt x="10284" y="56855"/>
                  <a:pt x="10172" y="57427"/>
                  <a:pt x="9698" y="58300"/>
                </a:cubicBezTo>
                <a:cubicBezTo>
                  <a:pt x="9151" y="59311"/>
                  <a:pt x="8671" y="59650"/>
                  <a:pt x="6043" y="60861"/>
                </a:cubicBezTo>
                <a:cubicBezTo>
                  <a:pt x="3203" y="62172"/>
                  <a:pt x="2399" y="62777"/>
                  <a:pt x="3482" y="62777"/>
                </a:cubicBezTo>
                <a:cubicBezTo>
                  <a:pt x="3733" y="62777"/>
                  <a:pt x="4899" y="62305"/>
                  <a:pt x="6065" y="61738"/>
                </a:cubicBezTo>
                <a:cubicBezTo>
                  <a:pt x="7237" y="61172"/>
                  <a:pt x="8342" y="60794"/>
                  <a:pt x="8515" y="60900"/>
                </a:cubicBezTo>
                <a:cubicBezTo>
                  <a:pt x="8705" y="61011"/>
                  <a:pt x="8208" y="61716"/>
                  <a:pt x="7327" y="62594"/>
                </a:cubicBezTo>
                <a:cubicBezTo>
                  <a:pt x="5864" y="64044"/>
                  <a:pt x="5145" y="65483"/>
                  <a:pt x="5714" y="65822"/>
                </a:cubicBezTo>
                <a:cubicBezTo>
                  <a:pt x="5987" y="65983"/>
                  <a:pt x="7388" y="65483"/>
                  <a:pt x="9921" y="64305"/>
                </a:cubicBezTo>
                <a:cubicBezTo>
                  <a:pt x="10625" y="63977"/>
                  <a:pt x="11272" y="63816"/>
                  <a:pt x="11361" y="63955"/>
                </a:cubicBezTo>
                <a:cubicBezTo>
                  <a:pt x="11540" y="64244"/>
                  <a:pt x="13309" y="64177"/>
                  <a:pt x="13822" y="63866"/>
                </a:cubicBezTo>
                <a:cubicBezTo>
                  <a:pt x="14012" y="63750"/>
                  <a:pt x="14464" y="63888"/>
                  <a:pt x="14832" y="64177"/>
                </a:cubicBezTo>
                <a:cubicBezTo>
                  <a:pt x="15719" y="64866"/>
                  <a:pt x="15530" y="65011"/>
                  <a:pt x="11160" y="66761"/>
                </a:cubicBezTo>
                <a:cubicBezTo>
                  <a:pt x="7751" y="68133"/>
                  <a:pt x="6841" y="68755"/>
                  <a:pt x="8247" y="68766"/>
                </a:cubicBezTo>
                <a:cubicBezTo>
                  <a:pt x="8638" y="68766"/>
                  <a:pt x="8967" y="68983"/>
                  <a:pt x="9023" y="69277"/>
                </a:cubicBezTo>
                <a:cubicBezTo>
                  <a:pt x="9079" y="69555"/>
                  <a:pt x="9235" y="69783"/>
                  <a:pt x="9380" y="69783"/>
                </a:cubicBezTo>
                <a:cubicBezTo>
                  <a:pt x="9520" y="69783"/>
                  <a:pt x="10943" y="69050"/>
                  <a:pt x="12544" y="68161"/>
                </a:cubicBezTo>
                <a:cubicBezTo>
                  <a:pt x="16406" y="66016"/>
                  <a:pt x="16210" y="66055"/>
                  <a:pt x="16824" y="67300"/>
                </a:cubicBezTo>
                <a:lnTo>
                  <a:pt x="17349" y="68361"/>
                </a:lnTo>
                <a:lnTo>
                  <a:pt x="15641" y="70027"/>
                </a:lnTo>
                <a:cubicBezTo>
                  <a:pt x="14006" y="71616"/>
                  <a:pt x="13549" y="72411"/>
                  <a:pt x="14252" y="72411"/>
                </a:cubicBezTo>
                <a:cubicBezTo>
                  <a:pt x="14425" y="72411"/>
                  <a:pt x="15290" y="71755"/>
                  <a:pt x="16171" y="70950"/>
                </a:cubicBezTo>
                <a:cubicBezTo>
                  <a:pt x="17589" y="69655"/>
                  <a:pt x="17829" y="69533"/>
                  <a:pt x="18175" y="69933"/>
                </a:cubicBezTo>
                <a:cubicBezTo>
                  <a:pt x="18392" y="70188"/>
                  <a:pt x="18911" y="70355"/>
                  <a:pt x="19319" y="70305"/>
                </a:cubicBezTo>
                <a:cubicBezTo>
                  <a:pt x="19966" y="70233"/>
                  <a:pt x="20284" y="70577"/>
                  <a:pt x="21791" y="72983"/>
                </a:cubicBezTo>
                <a:cubicBezTo>
                  <a:pt x="23398" y="75538"/>
                  <a:pt x="24229" y="76438"/>
                  <a:pt x="24229" y="75633"/>
                </a:cubicBezTo>
                <a:cubicBezTo>
                  <a:pt x="24229" y="75450"/>
                  <a:pt x="24017" y="74911"/>
                  <a:pt x="23766" y="74438"/>
                </a:cubicBezTo>
                <a:cubicBezTo>
                  <a:pt x="23264" y="73500"/>
                  <a:pt x="23253" y="73511"/>
                  <a:pt x="24916" y="73161"/>
                </a:cubicBezTo>
                <a:cubicBezTo>
                  <a:pt x="25898" y="72955"/>
                  <a:pt x="25976" y="72416"/>
                  <a:pt x="25133" y="71683"/>
                </a:cubicBezTo>
                <a:cubicBezTo>
                  <a:pt x="24453" y="71088"/>
                  <a:pt x="24291" y="68677"/>
                  <a:pt x="24838" y="67283"/>
                </a:cubicBezTo>
                <a:cubicBezTo>
                  <a:pt x="25106" y="66616"/>
                  <a:pt x="25217" y="66566"/>
                  <a:pt x="25619" y="66888"/>
                </a:cubicBezTo>
                <a:cubicBezTo>
                  <a:pt x="25881" y="67100"/>
                  <a:pt x="26328" y="67683"/>
                  <a:pt x="26607" y="68194"/>
                </a:cubicBezTo>
                <a:cubicBezTo>
                  <a:pt x="27449" y="69738"/>
                  <a:pt x="28766" y="71533"/>
                  <a:pt x="29056" y="71533"/>
                </a:cubicBezTo>
                <a:cubicBezTo>
                  <a:pt x="29408" y="71533"/>
                  <a:pt x="29419" y="68961"/>
                  <a:pt x="29062" y="68750"/>
                </a:cubicBezTo>
                <a:cubicBezTo>
                  <a:pt x="28777" y="68577"/>
                  <a:pt x="34112" y="61605"/>
                  <a:pt x="34525" y="61605"/>
                </a:cubicBezTo>
                <a:cubicBezTo>
                  <a:pt x="34654" y="61605"/>
                  <a:pt x="34933" y="61811"/>
                  <a:pt x="35145" y="62055"/>
                </a:cubicBezTo>
                <a:cubicBezTo>
                  <a:pt x="35463" y="62427"/>
                  <a:pt x="35407" y="62627"/>
                  <a:pt x="34821" y="63227"/>
                </a:cubicBezTo>
                <a:cubicBezTo>
                  <a:pt x="34285" y="63777"/>
                  <a:pt x="34202" y="64027"/>
                  <a:pt x="34469" y="64288"/>
                </a:cubicBezTo>
                <a:cubicBezTo>
                  <a:pt x="34732" y="64538"/>
                  <a:pt x="34732" y="64733"/>
                  <a:pt x="34475" y="65033"/>
                </a:cubicBezTo>
                <a:cubicBezTo>
                  <a:pt x="34241" y="65305"/>
                  <a:pt x="34235" y="65522"/>
                  <a:pt x="34453" y="65733"/>
                </a:cubicBezTo>
                <a:cubicBezTo>
                  <a:pt x="34670" y="65944"/>
                  <a:pt x="35016" y="65711"/>
                  <a:pt x="35597" y="64983"/>
                </a:cubicBezTo>
                <a:cubicBezTo>
                  <a:pt x="36702" y="63583"/>
                  <a:pt x="37137" y="63972"/>
                  <a:pt x="37327" y="66533"/>
                </a:cubicBezTo>
                <a:cubicBezTo>
                  <a:pt x="37410" y="67633"/>
                  <a:pt x="37578" y="68694"/>
                  <a:pt x="37706" y="68888"/>
                </a:cubicBezTo>
                <a:cubicBezTo>
                  <a:pt x="38231" y="69705"/>
                  <a:pt x="38404" y="68600"/>
                  <a:pt x="38141" y="66144"/>
                </a:cubicBezTo>
                <a:cubicBezTo>
                  <a:pt x="37706" y="62077"/>
                  <a:pt x="38722" y="61916"/>
                  <a:pt x="40016" y="65844"/>
                </a:cubicBezTo>
                <a:cubicBezTo>
                  <a:pt x="40625" y="67705"/>
                  <a:pt x="40831" y="68038"/>
                  <a:pt x="41344" y="67966"/>
                </a:cubicBezTo>
                <a:cubicBezTo>
                  <a:pt x="41841" y="67900"/>
                  <a:pt x="41986" y="67605"/>
                  <a:pt x="42109" y="66422"/>
                </a:cubicBezTo>
                <a:cubicBezTo>
                  <a:pt x="42260" y="64961"/>
                  <a:pt x="43080" y="63655"/>
                  <a:pt x="43844" y="63655"/>
                </a:cubicBezTo>
                <a:cubicBezTo>
                  <a:pt x="44358" y="63655"/>
                  <a:pt x="44330" y="63288"/>
                  <a:pt x="43722" y="62050"/>
                </a:cubicBezTo>
                <a:cubicBezTo>
                  <a:pt x="42896" y="60388"/>
                  <a:pt x="43515" y="60177"/>
                  <a:pt x="45641" y="61383"/>
                </a:cubicBezTo>
                <a:cubicBezTo>
                  <a:pt x="46953" y="62127"/>
                  <a:pt x="47388" y="62538"/>
                  <a:pt x="47315" y="62950"/>
                </a:cubicBezTo>
                <a:cubicBezTo>
                  <a:pt x="47265" y="63255"/>
                  <a:pt x="47142" y="63861"/>
                  <a:pt x="47053" y="64294"/>
                </a:cubicBezTo>
                <a:cubicBezTo>
                  <a:pt x="46941" y="64833"/>
                  <a:pt x="47103" y="65372"/>
                  <a:pt x="47572" y="66005"/>
                </a:cubicBezTo>
                <a:lnTo>
                  <a:pt x="48253" y="66927"/>
                </a:lnTo>
                <a:lnTo>
                  <a:pt x="53632" y="66716"/>
                </a:lnTo>
                <a:lnTo>
                  <a:pt x="59006" y="66500"/>
                </a:lnTo>
                <a:lnTo>
                  <a:pt x="60312" y="67766"/>
                </a:lnTo>
                <a:cubicBezTo>
                  <a:pt x="61462" y="68872"/>
                  <a:pt x="61623" y="69188"/>
                  <a:pt x="61635" y="70355"/>
                </a:cubicBezTo>
                <a:cubicBezTo>
                  <a:pt x="61651" y="71650"/>
                  <a:pt x="61629" y="71677"/>
                  <a:pt x="60775" y="71583"/>
                </a:cubicBezTo>
                <a:cubicBezTo>
                  <a:pt x="60066" y="71500"/>
                  <a:pt x="59938" y="71577"/>
                  <a:pt x="60094" y="71961"/>
                </a:cubicBezTo>
                <a:cubicBezTo>
                  <a:pt x="60206" y="72244"/>
                  <a:pt x="60100" y="72500"/>
                  <a:pt x="59827" y="72600"/>
                </a:cubicBezTo>
                <a:cubicBezTo>
                  <a:pt x="59581" y="72694"/>
                  <a:pt x="59380" y="72972"/>
                  <a:pt x="59380" y="73227"/>
                </a:cubicBezTo>
                <a:cubicBezTo>
                  <a:pt x="59380" y="73800"/>
                  <a:pt x="58203" y="75038"/>
                  <a:pt x="57661" y="75038"/>
                </a:cubicBezTo>
                <a:cubicBezTo>
                  <a:pt x="56813" y="75038"/>
                  <a:pt x="57321" y="75800"/>
                  <a:pt x="58493" y="76288"/>
                </a:cubicBezTo>
                <a:cubicBezTo>
                  <a:pt x="59871" y="76866"/>
                  <a:pt x="59827" y="77194"/>
                  <a:pt x="58258" y="77822"/>
                </a:cubicBezTo>
                <a:cubicBezTo>
                  <a:pt x="56964" y="78344"/>
                  <a:pt x="55775" y="79505"/>
                  <a:pt x="55814" y="80216"/>
                </a:cubicBezTo>
                <a:cubicBezTo>
                  <a:pt x="55825" y="80500"/>
                  <a:pt x="55479" y="81500"/>
                  <a:pt x="55039" y="82433"/>
                </a:cubicBezTo>
                <a:cubicBezTo>
                  <a:pt x="54319" y="83966"/>
                  <a:pt x="54162" y="84127"/>
                  <a:pt x="53404" y="84050"/>
                </a:cubicBezTo>
                <a:cubicBezTo>
                  <a:pt x="52940" y="84000"/>
                  <a:pt x="52064" y="83594"/>
                  <a:pt x="51456" y="83144"/>
                </a:cubicBezTo>
                <a:cubicBezTo>
                  <a:pt x="50418" y="82383"/>
                  <a:pt x="48476" y="82011"/>
                  <a:pt x="48476" y="82577"/>
                </a:cubicBezTo>
                <a:cubicBezTo>
                  <a:pt x="48476" y="82705"/>
                  <a:pt x="48895" y="83111"/>
                  <a:pt x="49414" y="83477"/>
                </a:cubicBezTo>
                <a:cubicBezTo>
                  <a:pt x="50987" y="84600"/>
                  <a:pt x="50000" y="84727"/>
                  <a:pt x="47315" y="83744"/>
                </a:cubicBezTo>
                <a:cubicBezTo>
                  <a:pt x="44737" y="82805"/>
                  <a:pt x="43822" y="82838"/>
                  <a:pt x="45139" y="83816"/>
                </a:cubicBezTo>
                <a:lnTo>
                  <a:pt x="45898" y="84377"/>
                </a:lnTo>
                <a:lnTo>
                  <a:pt x="45189" y="84572"/>
                </a:lnTo>
                <a:cubicBezTo>
                  <a:pt x="44693" y="84700"/>
                  <a:pt x="44531" y="84916"/>
                  <a:pt x="44631" y="85288"/>
                </a:cubicBezTo>
                <a:cubicBezTo>
                  <a:pt x="44799" y="85911"/>
                  <a:pt x="44391" y="86300"/>
                  <a:pt x="43297" y="86561"/>
                </a:cubicBezTo>
                <a:cubicBezTo>
                  <a:pt x="42650" y="86722"/>
                  <a:pt x="42321" y="86550"/>
                  <a:pt x="41383" y="85550"/>
                </a:cubicBezTo>
                <a:cubicBezTo>
                  <a:pt x="40764" y="84888"/>
                  <a:pt x="40111" y="84027"/>
                  <a:pt x="39921" y="83638"/>
                </a:cubicBezTo>
                <a:cubicBezTo>
                  <a:pt x="39737" y="83244"/>
                  <a:pt x="39408" y="82922"/>
                  <a:pt x="39185" y="82922"/>
                </a:cubicBezTo>
                <a:cubicBezTo>
                  <a:pt x="38677" y="82922"/>
                  <a:pt x="38683" y="83161"/>
                  <a:pt x="39218" y="84088"/>
                </a:cubicBezTo>
                <a:cubicBezTo>
                  <a:pt x="39520" y="84611"/>
                  <a:pt x="39542" y="84922"/>
                  <a:pt x="39308" y="85194"/>
                </a:cubicBezTo>
                <a:cubicBezTo>
                  <a:pt x="39073" y="85466"/>
                  <a:pt x="39073" y="85666"/>
                  <a:pt x="39308" y="85888"/>
                </a:cubicBezTo>
                <a:cubicBezTo>
                  <a:pt x="39486" y="86066"/>
                  <a:pt x="39581" y="86388"/>
                  <a:pt x="39514" y="86611"/>
                </a:cubicBezTo>
                <a:cubicBezTo>
                  <a:pt x="39095" y="87916"/>
                  <a:pt x="39073" y="87950"/>
                  <a:pt x="38699" y="87655"/>
                </a:cubicBezTo>
                <a:cubicBezTo>
                  <a:pt x="38493" y="87488"/>
                  <a:pt x="37985" y="87316"/>
                  <a:pt x="37566" y="87261"/>
                </a:cubicBezTo>
                <a:cubicBezTo>
                  <a:pt x="36847" y="87161"/>
                  <a:pt x="36780" y="87000"/>
                  <a:pt x="36367" y="84166"/>
                </a:cubicBezTo>
                <a:cubicBezTo>
                  <a:pt x="36065" y="82100"/>
                  <a:pt x="35809" y="81166"/>
                  <a:pt x="35535" y="81166"/>
                </a:cubicBezTo>
                <a:cubicBezTo>
                  <a:pt x="35066" y="81166"/>
                  <a:pt x="35061" y="80905"/>
                  <a:pt x="35552" y="84483"/>
                </a:cubicBezTo>
                <a:cubicBezTo>
                  <a:pt x="35887" y="86927"/>
                  <a:pt x="35881" y="87377"/>
                  <a:pt x="35518" y="87511"/>
                </a:cubicBezTo>
                <a:cubicBezTo>
                  <a:pt x="34698" y="87816"/>
                  <a:pt x="34497" y="87050"/>
                  <a:pt x="34224" y="82744"/>
                </a:cubicBezTo>
                <a:cubicBezTo>
                  <a:pt x="34068" y="80350"/>
                  <a:pt x="33939" y="78361"/>
                  <a:pt x="33934" y="78322"/>
                </a:cubicBezTo>
                <a:cubicBezTo>
                  <a:pt x="33928" y="78277"/>
                  <a:pt x="33772" y="78250"/>
                  <a:pt x="33582" y="78250"/>
                </a:cubicBezTo>
                <a:cubicBezTo>
                  <a:pt x="33325" y="78250"/>
                  <a:pt x="33275" y="79277"/>
                  <a:pt x="33398" y="82038"/>
                </a:cubicBezTo>
                <a:cubicBezTo>
                  <a:pt x="33504" y="84272"/>
                  <a:pt x="33459" y="85900"/>
                  <a:pt x="33292" y="86000"/>
                </a:cubicBezTo>
                <a:cubicBezTo>
                  <a:pt x="32974" y="86188"/>
                  <a:pt x="32840" y="85883"/>
                  <a:pt x="32572" y="84311"/>
                </a:cubicBezTo>
                <a:cubicBezTo>
                  <a:pt x="32360" y="83083"/>
                  <a:pt x="31964" y="82877"/>
                  <a:pt x="31702" y="83855"/>
                </a:cubicBezTo>
                <a:lnTo>
                  <a:pt x="31529" y="84505"/>
                </a:lnTo>
                <a:lnTo>
                  <a:pt x="30753" y="83811"/>
                </a:lnTo>
                <a:cubicBezTo>
                  <a:pt x="29626" y="82788"/>
                  <a:pt x="29369" y="83222"/>
                  <a:pt x="30245" y="84672"/>
                </a:cubicBezTo>
                <a:cubicBezTo>
                  <a:pt x="30652" y="85350"/>
                  <a:pt x="31255" y="87094"/>
                  <a:pt x="31305" y="87733"/>
                </a:cubicBezTo>
                <a:cubicBezTo>
                  <a:pt x="31339" y="88216"/>
                  <a:pt x="31054" y="88355"/>
                  <a:pt x="29464" y="88633"/>
                </a:cubicBezTo>
                <a:cubicBezTo>
                  <a:pt x="27220" y="89027"/>
                  <a:pt x="27181" y="89005"/>
                  <a:pt x="25915" y="86055"/>
                </a:cubicBezTo>
                <a:cubicBezTo>
                  <a:pt x="25452" y="84972"/>
                  <a:pt x="24949" y="84011"/>
                  <a:pt x="24799" y="83922"/>
                </a:cubicBezTo>
                <a:cubicBezTo>
                  <a:pt x="24347" y="83650"/>
                  <a:pt x="24135" y="84655"/>
                  <a:pt x="24542" y="85133"/>
                </a:cubicBezTo>
                <a:cubicBezTo>
                  <a:pt x="24787" y="85411"/>
                  <a:pt x="24821" y="85677"/>
                  <a:pt x="24642" y="85850"/>
                </a:cubicBezTo>
                <a:cubicBezTo>
                  <a:pt x="24464" y="86022"/>
                  <a:pt x="23582" y="85372"/>
                  <a:pt x="22260" y="84088"/>
                </a:cubicBezTo>
                <a:cubicBezTo>
                  <a:pt x="20262" y="82150"/>
                  <a:pt x="19386" y="81627"/>
                  <a:pt x="19386" y="82388"/>
                </a:cubicBezTo>
                <a:cubicBezTo>
                  <a:pt x="19386" y="82572"/>
                  <a:pt x="20937" y="84144"/>
                  <a:pt x="22834" y="85883"/>
                </a:cubicBezTo>
                <a:cubicBezTo>
                  <a:pt x="26261" y="89016"/>
                  <a:pt x="27042" y="90150"/>
                  <a:pt x="26333" y="90966"/>
                </a:cubicBezTo>
                <a:cubicBezTo>
                  <a:pt x="26043" y="91305"/>
                  <a:pt x="25797" y="91277"/>
                  <a:pt x="24815" y="90794"/>
                </a:cubicBezTo>
                <a:cubicBezTo>
                  <a:pt x="24174" y="90477"/>
                  <a:pt x="23571" y="90216"/>
                  <a:pt x="23482" y="90216"/>
                </a:cubicBezTo>
                <a:cubicBezTo>
                  <a:pt x="23097" y="90216"/>
                  <a:pt x="23571" y="91961"/>
                  <a:pt x="24380" y="93500"/>
                </a:cubicBezTo>
                <a:cubicBezTo>
                  <a:pt x="25535" y="95705"/>
                  <a:pt x="25256" y="96005"/>
                  <a:pt x="22767" y="95200"/>
                </a:cubicBezTo>
                <a:cubicBezTo>
                  <a:pt x="20647" y="94511"/>
                  <a:pt x="20189" y="94461"/>
                  <a:pt x="20357" y="94938"/>
                </a:cubicBezTo>
                <a:cubicBezTo>
                  <a:pt x="20418" y="95127"/>
                  <a:pt x="21199" y="95522"/>
                  <a:pt x="22087" y="95811"/>
                </a:cubicBezTo>
                <a:cubicBezTo>
                  <a:pt x="22974" y="96100"/>
                  <a:pt x="23872" y="96477"/>
                  <a:pt x="24073" y="96638"/>
                </a:cubicBezTo>
                <a:cubicBezTo>
                  <a:pt x="24748" y="97177"/>
                  <a:pt x="24190" y="98344"/>
                  <a:pt x="22377" y="100255"/>
                </a:cubicBezTo>
                <a:cubicBezTo>
                  <a:pt x="21395" y="101288"/>
                  <a:pt x="20591" y="102277"/>
                  <a:pt x="20591" y="102455"/>
                </a:cubicBezTo>
                <a:cubicBezTo>
                  <a:pt x="20591" y="103188"/>
                  <a:pt x="21484" y="102655"/>
                  <a:pt x="23476" y="100738"/>
                </a:cubicBezTo>
                <a:cubicBezTo>
                  <a:pt x="24637" y="99616"/>
                  <a:pt x="25959" y="98583"/>
                  <a:pt x="26411" y="98427"/>
                </a:cubicBezTo>
                <a:cubicBezTo>
                  <a:pt x="27148" y="98177"/>
                  <a:pt x="27282" y="98244"/>
                  <a:pt x="27845" y="99166"/>
                </a:cubicBezTo>
                <a:cubicBezTo>
                  <a:pt x="28420" y="100100"/>
                  <a:pt x="28426" y="100227"/>
                  <a:pt x="27996" y="100866"/>
                </a:cubicBezTo>
                <a:cubicBezTo>
                  <a:pt x="27734" y="101244"/>
                  <a:pt x="27332" y="101627"/>
                  <a:pt x="27092" y="101716"/>
                </a:cubicBezTo>
                <a:cubicBezTo>
                  <a:pt x="26852" y="101805"/>
                  <a:pt x="26657" y="102094"/>
                  <a:pt x="26657" y="102361"/>
                </a:cubicBezTo>
                <a:cubicBezTo>
                  <a:pt x="26657" y="102677"/>
                  <a:pt x="26813" y="102777"/>
                  <a:pt x="27131" y="102661"/>
                </a:cubicBezTo>
                <a:cubicBezTo>
                  <a:pt x="28158" y="102283"/>
                  <a:pt x="28058" y="102872"/>
                  <a:pt x="26623" y="105522"/>
                </a:cubicBezTo>
                <a:cubicBezTo>
                  <a:pt x="25809" y="107033"/>
                  <a:pt x="25133" y="108427"/>
                  <a:pt x="25133" y="108616"/>
                </a:cubicBezTo>
                <a:cubicBezTo>
                  <a:pt x="25133" y="109311"/>
                  <a:pt x="25825" y="108705"/>
                  <a:pt x="26629" y="107294"/>
                </a:cubicBezTo>
                <a:cubicBezTo>
                  <a:pt x="27271" y="106177"/>
                  <a:pt x="27622" y="105838"/>
                  <a:pt x="28191" y="105838"/>
                </a:cubicBezTo>
                <a:cubicBezTo>
                  <a:pt x="28861" y="105838"/>
                  <a:pt x="28939" y="105972"/>
                  <a:pt x="29023" y="107377"/>
                </a:cubicBezTo>
                <a:cubicBezTo>
                  <a:pt x="29090" y="108533"/>
                  <a:pt x="29224" y="108911"/>
                  <a:pt x="29581" y="108911"/>
                </a:cubicBezTo>
                <a:cubicBezTo>
                  <a:pt x="29983" y="108911"/>
                  <a:pt x="30022" y="108622"/>
                  <a:pt x="29849" y="107066"/>
                </a:cubicBezTo>
                <a:cubicBezTo>
                  <a:pt x="29670" y="105433"/>
                  <a:pt x="29720" y="105172"/>
                  <a:pt x="30279" y="104683"/>
                </a:cubicBezTo>
                <a:cubicBezTo>
                  <a:pt x="30993" y="104066"/>
                  <a:pt x="31395" y="104294"/>
                  <a:pt x="31551" y="105405"/>
                </a:cubicBezTo>
                <a:cubicBezTo>
                  <a:pt x="31713" y="106572"/>
                  <a:pt x="32248" y="106116"/>
                  <a:pt x="32416" y="104677"/>
                </a:cubicBezTo>
                <a:cubicBezTo>
                  <a:pt x="32561" y="103394"/>
                  <a:pt x="32628" y="103322"/>
                  <a:pt x="34681" y="102172"/>
                </a:cubicBezTo>
                <a:lnTo>
                  <a:pt x="36791" y="100983"/>
                </a:lnTo>
                <a:lnTo>
                  <a:pt x="37354" y="101650"/>
                </a:lnTo>
                <a:cubicBezTo>
                  <a:pt x="37790" y="102166"/>
                  <a:pt x="37873" y="102588"/>
                  <a:pt x="37723" y="103572"/>
                </a:cubicBezTo>
                <a:cubicBezTo>
                  <a:pt x="37572" y="104533"/>
                  <a:pt x="37628" y="104822"/>
                  <a:pt x="37952" y="104822"/>
                </a:cubicBezTo>
                <a:cubicBezTo>
                  <a:pt x="38214" y="104822"/>
                  <a:pt x="38476" y="104300"/>
                  <a:pt x="38649" y="103433"/>
                </a:cubicBezTo>
                <a:cubicBezTo>
                  <a:pt x="39006" y="101644"/>
                  <a:pt x="39508" y="101661"/>
                  <a:pt x="39626" y="103461"/>
                </a:cubicBezTo>
                <a:cubicBezTo>
                  <a:pt x="39743" y="105200"/>
                  <a:pt x="39453" y="105550"/>
                  <a:pt x="37550" y="105988"/>
                </a:cubicBezTo>
                <a:cubicBezTo>
                  <a:pt x="35926" y="106366"/>
                  <a:pt x="35703" y="106666"/>
                  <a:pt x="36662" y="107161"/>
                </a:cubicBezTo>
                <a:cubicBezTo>
                  <a:pt x="37472" y="107577"/>
                  <a:pt x="37209" y="107922"/>
                  <a:pt x="35898" y="108155"/>
                </a:cubicBezTo>
                <a:cubicBezTo>
                  <a:pt x="34280" y="108450"/>
                  <a:pt x="34559" y="109011"/>
                  <a:pt x="36199" y="108777"/>
                </a:cubicBezTo>
                <a:cubicBezTo>
                  <a:pt x="38007" y="108516"/>
                  <a:pt x="38325" y="108755"/>
                  <a:pt x="37566" y="109777"/>
                </a:cubicBezTo>
                <a:cubicBezTo>
                  <a:pt x="36869" y="110727"/>
                  <a:pt x="36785" y="111244"/>
                  <a:pt x="37338" y="111233"/>
                </a:cubicBezTo>
                <a:cubicBezTo>
                  <a:pt x="37544" y="111233"/>
                  <a:pt x="38147" y="110588"/>
                  <a:pt x="38677" y="109811"/>
                </a:cubicBezTo>
                <a:cubicBezTo>
                  <a:pt x="39285" y="108911"/>
                  <a:pt x="39983" y="108277"/>
                  <a:pt x="40580" y="108077"/>
                </a:cubicBezTo>
                <a:cubicBezTo>
                  <a:pt x="41450" y="107788"/>
                  <a:pt x="41551" y="107816"/>
                  <a:pt x="41819" y="108500"/>
                </a:cubicBezTo>
                <a:cubicBezTo>
                  <a:pt x="42232" y="109533"/>
                  <a:pt x="42181" y="111116"/>
                  <a:pt x="41729" y="111455"/>
                </a:cubicBezTo>
                <a:cubicBezTo>
                  <a:pt x="41523" y="111611"/>
                  <a:pt x="39787" y="112438"/>
                  <a:pt x="37868" y="113283"/>
                </a:cubicBezTo>
                <a:cubicBezTo>
                  <a:pt x="33878" y="115044"/>
                  <a:pt x="34017" y="114955"/>
                  <a:pt x="34419" y="115338"/>
                </a:cubicBezTo>
                <a:cubicBezTo>
                  <a:pt x="34620" y="115533"/>
                  <a:pt x="35786" y="115150"/>
                  <a:pt x="37912" y="114183"/>
                </a:cubicBezTo>
                <a:cubicBezTo>
                  <a:pt x="39665" y="113388"/>
                  <a:pt x="41289" y="112694"/>
                  <a:pt x="41523" y="112644"/>
                </a:cubicBezTo>
                <a:cubicBezTo>
                  <a:pt x="41847" y="112577"/>
                  <a:pt x="41997" y="113011"/>
                  <a:pt x="42109" y="114383"/>
                </a:cubicBezTo>
                <a:cubicBezTo>
                  <a:pt x="42260" y="116172"/>
                  <a:pt x="42845" y="116844"/>
                  <a:pt x="42879" y="115261"/>
                </a:cubicBezTo>
                <a:cubicBezTo>
                  <a:pt x="42890" y="114822"/>
                  <a:pt x="42996" y="114377"/>
                  <a:pt x="43113" y="114266"/>
                </a:cubicBezTo>
                <a:cubicBezTo>
                  <a:pt x="43225" y="114155"/>
                  <a:pt x="43314" y="113572"/>
                  <a:pt x="43314" y="112961"/>
                </a:cubicBezTo>
                <a:cubicBezTo>
                  <a:pt x="43314" y="111300"/>
                  <a:pt x="44112" y="111016"/>
                  <a:pt x="45558" y="112166"/>
                </a:cubicBezTo>
                <a:lnTo>
                  <a:pt x="46690" y="113061"/>
                </a:lnTo>
                <a:lnTo>
                  <a:pt x="46071" y="113705"/>
                </a:lnTo>
                <a:cubicBezTo>
                  <a:pt x="45457" y="114327"/>
                  <a:pt x="45234" y="115038"/>
                  <a:pt x="45647" y="115038"/>
                </a:cubicBezTo>
                <a:cubicBezTo>
                  <a:pt x="45764" y="115038"/>
                  <a:pt x="46171" y="114750"/>
                  <a:pt x="46562" y="114400"/>
                </a:cubicBezTo>
                <a:lnTo>
                  <a:pt x="47271" y="113761"/>
                </a:lnTo>
                <a:lnTo>
                  <a:pt x="48476" y="114900"/>
                </a:lnTo>
                <a:cubicBezTo>
                  <a:pt x="49168" y="115544"/>
                  <a:pt x="49681" y="116305"/>
                  <a:pt x="49681" y="116677"/>
                </a:cubicBezTo>
                <a:cubicBezTo>
                  <a:pt x="49681" y="118133"/>
                  <a:pt x="50379" y="118766"/>
                  <a:pt x="50691" y="117605"/>
                </a:cubicBezTo>
                <a:lnTo>
                  <a:pt x="50876" y="116961"/>
                </a:lnTo>
                <a:lnTo>
                  <a:pt x="51590" y="117605"/>
                </a:lnTo>
                <a:cubicBezTo>
                  <a:pt x="53443" y="119283"/>
                  <a:pt x="53470" y="117788"/>
                  <a:pt x="51657" y="114100"/>
                </a:cubicBezTo>
                <a:cubicBezTo>
                  <a:pt x="50904" y="112572"/>
                  <a:pt x="50290" y="111194"/>
                  <a:pt x="50290" y="111038"/>
                </a:cubicBezTo>
                <a:cubicBezTo>
                  <a:pt x="50290" y="110877"/>
                  <a:pt x="50552" y="110522"/>
                  <a:pt x="50876" y="110238"/>
                </a:cubicBezTo>
                <a:cubicBezTo>
                  <a:pt x="51439" y="109744"/>
                  <a:pt x="51517" y="109766"/>
                  <a:pt x="52840" y="110833"/>
                </a:cubicBezTo>
                <a:cubicBezTo>
                  <a:pt x="53593" y="111438"/>
                  <a:pt x="54274" y="112100"/>
                  <a:pt x="54358" y="112311"/>
                </a:cubicBezTo>
                <a:cubicBezTo>
                  <a:pt x="54441" y="112522"/>
                  <a:pt x="54704" y="112622"/>
                  <a:pt x="54944" y="112533"/>
                </a:cubicBezTo>
                <a:cubicBezTo>
                  <a:pt x="55535" y="112311"/>
                  <a:pt x="56367" y="113916"/>
                  <a:pt x="55993" y="114566"/>
                </a:cubicBezTo>
                <a:cubicBezTo>
                  <a:pt x="55613" y="115222"/>
                  <a:pt x="55982" y="115755"/>
                  <a:pt x="56517" y="115322"/>
                </a:cubicBezTo>
                <a:cubicBezTo>
                  <a:pt x="56852" y="115061"/>
                  <a:pt x="57103" y="115361"/>
                  <a:pt x="57823" y="116900"/>
                </a:cubicBezTo>
                <a:cubicBezTo>
                  <a:pt x="58320" y="117950"/>
                  <a:pt x="58816" y="119077"/>
                  <a:pt x="58928" y="119405"/>
                </a:cubicBezTo>
                <a:cubicBezTo>
                  <a:pt x="59034" y="119733"/>
                  <a:pt x="59241" y="120000"/>
                  <a:pt x="59386" y="120000"/>
                </a:cubicBezTo>
                <a:cubicBezTo>
                  <a:pt x="60011" y="120000"/>
                  <a:pt x="59960" y="119327"/>
                  <a:pt x="59224" y="117822"/>
                </a:cubicBezTo>
                <a:cubicBezTo>
                  <a:pt x="58789" y="116938"/>
                  <a:pt x="58521" y="116072"/>
                  <a:pt x="58632" y="115900"/>
                </a:cubicBezTo>
                <a:cubicBezTo>
                  <a:pt x="58922" y="115444"/>
                  <a:pt x="59497" y="116000"/>
                  <a:pt x="60139" y="117372"/>
                </a:cubicBezTo>
                <a:cubicBezTo>
                  <a:pt x="60440" y="118016"/>
                  <a:pt x="60842" y="118544"/>
                  <a:pt x="61026" y="118544"/>
                </a:cubicBezTo>
                <a:cubicBezTo>
                  <a:pt x="61216" y="118544"/>
                  <a:pt x="61813" y="117694"/>
                  <a:pt x="62360" y="116655"/>
                </a:cubicBezTo>
                <a:cubicBezTo>
                  <a:pt x="62907" y="115611"/>
                  <a:pt x="63493" y="114683"/>
                  <a:pt x="63649" y="114588"/>
                </a:cubicBezTo>
                <a:cubicBezTo>
                  <a:pt x="63805" y="114494"/>
                  <a:pt x="64330" y="114694"/>
                  <a:pt x="64827" y="115033"/>
                </a:cubicBezTo>
                <a:cubicBezTo>
                  <a:pt x="65602" y="115566"/>
                  <a:pt x="65686" y="115744"/>
                  <a:pt x="65435" y="116383"/>
                </a:cubicBezTo>
                <a:cubicBezTo>
                  <a:pt x="65050" y="117350"/>
                  <a:pt x="65055" y="118250"/>
                  <a:pt x="65446" y="118250"/>
                </a:cubicBezTo>
                <a:cubicBezTo>
                  <a:pt x="65619" y="118250"/>
                  <a:pt x="65837" y="118016"/>
                  <a:pt x="65926" y="117738"/>
                </a:cubicBezTo>
                <a:cubicBezTo>
                  <a:pt x="66244" y="116738"/>
                  <a:pt x="66590" y="116355"/>
                  <a:pt x="67075" y="116438"/>
                </a:cubicBezTo>
                <a:cubicBezTo>
                  <a:pt x="67695" y="116550"/>
                  <a:pt x="67706" y="115966"/>
                  <a:pt x="67098" y="115322"/>
                </a:cubicBezTo>
                <a:cubicBezTo>
                  <a:pt x="66696" y="114894"/>
                  <a:pt x="66696" y="114788"/>
                  <a:pt x="67081" y="114477"/>
                </a:cubicBezTo>
                <a:cubicBezTo>
                  <a:pt x="67433" y="114200"/>
                  <a:pt x="68130" y="114305"/>
                  <a:pt x="70524" y="115016"/>
                </a:cubicBezTo>
                <a:cubicBezTo>
                  <a:pt x="73688" y="115955"/>
                  <a:pt x="74536" y="116088"/>
                  <a:pt x="74536" y="115638"/>
                </a:cubicBezTo>
                <a:cubicBezTo>
                  <a:pt x="74536" y="115494"/>
                  <a:pt x="73136" y="114944"/>
                  <a:pt x="71428" y="114433"/>
                </a:cubicBezTo>
                <a:cubicBezTo>
                  <a:pt x="69720" y="113916"/>
                  <a:pt x="68164" y="113350"/>
                  <a:pt x="67968" y="113172"/>
                </a:cubicBezTo>
                <a:cubicBezTo>
                  <a:pt x="67527" y="112761"/>
                  <a:pt x="67979" y="111533"/>
                  <a:pt x="68577" y="111533"/>
                </a:cubicBezTo>
                <a:cubicBezTo>
                  <a:pt x="68816" y="111533"/>
                  <a:pt x="69241" y="111200"/>
                  <a:pt x="69525" y="110783"/>
                </a:cubicBezTo>
                <a:cubicBezTo>
                  <a:pt x="69994" y="110088"/>
                  <a:pt x="70078" y="110066"/>
                  <a:pt x="70569" y="110494"/>
                </a:cubicBezTo>
                <a:cubicBezTo>
                  <a:pt x="71417" y="111233"/>
                  <a:pt x="71886" y="111072"/>
                  <a:pt x="71668" y="110122"/>
                </a:cubicBezTo>
                <a:cubicBezTo>
                  <a:pt x="71540" y="109561"/>
                  <a:pt x="71623" y="109177"/>
                  <a:pt x="71930" y="108933"/>
                </a:cubicBezTo>
                <a:cubicBezTo>
                  <a:pt x="72511" y="108472"/>
                  <a:pt x="73772" y="108638"/>
                  <a:pt x="73772" y="109177"/>
                </a:cubicBezTo>
                <a:cubicBezTo>
                  <a:pt x="73772" y="109838"/>
                  <a:pt x="74441" y="109866"/>
                  <a:pt x="74614" y="109211"/>
                </a:cubicBezTo>
                <a:cubicBezTo>
                  <a:pt x="74743" y="108750"/>
                  <a:pt x="75022" y="108616"/>
                  <a:pt x="75881" y="108616"/>
                </a:cubicBezTo>
                <a:cubicBezTo>
                  <a:pt x="77059" y="108616"/>
                  <a:pt x="77059" y="108622"/>
                  <a:pt x="78716" y="112483"/>
                </a:cubicBezTo>
                <a:cubicBezTo>
                  <a:pt x="79056" y="113272"/>
                  <a:pt x="79687" y="113594"/>
                  <a:pt x="79687" y="112977"/>
                </a:cubicBezTo>
                <a:cubicBezTo>
                  <a:pt x="79687" y="112800"/>
                  <a:pt x="79335" y="111816"/>
                  <a:pt x="78906" y="110783"/>
                </a:cubicBezTo>
                <a:cubicBezTo>
                  <a:pt x="78091" y="108816"/>
                  <a:pt x="78125" y="108322"/>
                  <a:pt x="79095" y="108322"/>
                </a:cubicBezTo>
                <a:cubicBezTo>
                  <a:pt x="79436" y="108322"/>
                  <a:pt x="79687" y="108122"/>
                  <a:pt x="79687" y="107850"/>
                </a:cubicBezTo>
                <a:cubicBezTo>
                  <a:pt x="79687" y="107488"/>
                  <a:pt x="79464" y="107411"/>
                  <a:pt x="78755" y="107511"/>
                </a:cubicBezTo>
                <a:cubicBezTo>
                  <a:pt x="78074" y="107605"/>
                  <a:pt x="77723" y="107488"/>
                  <a:pt x="77410" y="107061"/>
                </a:cubicBezTo>
                <a:cubicBezTo>
                  <a:pt x="77176" y="106738"/>
                  <a:pt x="77053" y="106372"/>
                  <a:pt x="77137" y="106233"/>
                </a:cubicBezTo>
                <a:cubicBezTo>
                  <a:pt x="77315" y="105955"/>
                  <a:pt x="81534" y="106077"/>
                  <a:pt x="82036" y="106377"/>
                </a:cubicBezTo>
                <a:cubicBezTo>
                  <a:pt x="82215" y="106483"/>
                  <a:pt x="82594" y="107166"/>
                  <a:pt x="82879" y="107888"/>
                </a:cubicBezTo>
                <a:cubicBezTo>
                  <a:pt x="83169" y="108611"/>
                  <a:pt x="83593" y="109200"/>
                  <a:pt x="83816" y="109200"/>
                </a:cubicBezTo>
                <a:cubicBezTo>
                  <a:pt x="84308" y="109200"/>
                  <a:pt x="84375" y="108155"/>
                  <a:pt x="83900" y="107872"/>
                </a:cubicBezTo>
                <a:cubicBezTo>
                  <a:pt x="83722" y="107766"/>
                  <a:pt x="83660" y="107361"/>
                  <a:pt x="83761" y="106961"/>
                </a:cubicBezTo>
                <a:cubicBezTo>
                  <a:pt x="83895" y="106450"/>
                  <a:pt x="83777" y="106105"/>
                  <a:pt x="83342" y="105755"/>
                </a:cubicBezTo>
                <a:cubicBezTo>
                  <a:pt x="83007" y="105483"/>
                  <a:pt x="82460" y="104633"/>
                  <a:pt x="82126" y="103861"/>
                </a:cubicBezTo>
                <a:lnTo>
                  <a:pt x="81517" y="102461"/>
                </a:lnTo>
                <a:lnTo>
                  <a:pt x="82287" y="102177"/>
                </a:lnTo>
                <a:cubicBezTo>
                  <a:pt x="83297" y="101811"/>
                  <a:pt x="83621" y="102033"/>
                  <a:pt x="83621" y="103088"/>
                </a:cubicBezTo>
                <a:cubicBezTo>
                  <a:pt x="83621" y="103561"/>
                  <a:pt x="83761" y="103944"/>
                  <a:pt x="83922" y="103944"/>
                </a:cubicBezTo>
                <a:cubicBezTo>
                  <a:pt x="84090" y="103944"/>
                  <a:pt x="84229" y="103427"/>
                  <a:pt x="84229" y="102794"/>
                </a:cubicBezTo>
                <a:cubicBezTo>
                  <a:pt x="84229" y="102161"/>
                  <a:pt x="84363" y="101566"/>
                  <a:pt x="84514" y="101472"/>
                </a:cubicBezTo>
                <a:cubicBezTo>
                  <a:pt x="84670" y="101383"/>
                  <a:pt x="85418" y="101688"/>
                  <a:pt x="86183" y="102155"/>
                </a:cubicBezTo>
                <a:cubicBezTo>
                  <a:pt x="87382" y="102883"/>
                  <a:pt x="87684" y="102955"/>
                  <a:pt x="88331" y="102666"/>
                </a:cubicBezTo>
                <a:cubicBezTo>
                  <a:pt x="89291" y="102238"/>
                  <a:pt x="89268" y="102050"/>
                  <a:pt x="88191" y="101283"/>
                </a:cubicBezTo>
                <a:cubicBezTo>
                  <a:pt x="87455" y="100761"/>
                  <a:pt x="87360" y="100566"/>
                  <a:pt x="87639" y="100138"/>
                </a:cubicBezTo>
                <a:cubicBezTo>
                  <a:pt x="87896" y="99738"/>
                  <a:pt x="87862" y="99450"/>
                  <a:pt x="87483" y="98894"/>
                </a:cubicBezTo>
                <a:cubicBezTo>
                  <a:pt x="86891" y="98027"/>
                  <a:pt x="87053" y="97811"/>
                  <a:pt x="88314" y="97811"/>
                </a:cubicBezTo>
                <a:cubicBezTo>
                  <a:pt x="89068" y="97811"/>
                  <a:pt x="89441" y="98055"/>
                  <a:pt x="90150" y="98972"/>
                </a:cubicBezTo>
                <a:cubicBezTo>
                  <a:pt x="90641" y="99611"/>
                  <a:pt x="91216" y="100194"/>
                  <a:pt x="91417" y="100272"/>
                </a:cubicBezTo>
                <a:cubicBezTo>
                  <a:pt x="92260" y="100600"/>
                  <a:pt x="92036" y="99816"/>
                  <a:pt x="90881" y="98411"/>
                </a:cubicBezTo>
                <a:cubicBezTo>
                  <a:pt x="90212" y="97588"/>
                  <a:pt x="89737" y="96794"/>
                  <a:pt x="89838" y="96633"/>
                </a:cubicBezTo>
                <a:cubicBezTo>
                  <a:pt x="89944" y="96472"/>
                  <a:pt x="90161" y="96427"/>
                  <a:pt x="90323" y="96522"/>
                </a:cubicBezTo>
                <a:cubicBezTo>
                  <a:pt x="90485" y="96616"/>
                  <a:pt x="90814" y="96544"/>
                  <a:pt x="91049" y="96355"/>
                </a:cubicBezTo>
                <a:cubicBezTo>
                  <a:pt x="91283" y="96166"/>
                  <a:pt x="91752" y="96100"/>
                  <a:pt x="92092" y="96205"/>
                </a:cubicBezTo>
                <a:cubicBezTo>
                  <a:pt x="92511" y="96333"/>
                  <a:pt x="92717" y="96261"/>
                  <a:pt x="92717" y="95994"/>
                </a:cubicBezTo>
                <a:cubicBezTo>
                  <a:pt x="92717" y="95772"/>
                  <a:pt x="92276" y="95472"/>
                  <a:pt x="91746" y="95322"/>
                </a:cubicBezTo>
                <a:cubicBezTo>
                  <a:pt x="90915" y="95077"/>
                  <a:pt x="90725" y="94827"/>
                  <a:pt x="90351" y="93516"/>
                </a:cubicBezTo>
                <a:cubicBezTo>
                  <a:pt x="90111" y="92677"/>
                  <a:pt x="89988" y="91811"/>
                  <a:pt x="90078" y="91583"/>
                </a:cubicBezTo>
                <a:cubicBezTo>
                  <a:pt x="90312" y="91005"/>
                  <a:pt x="94508" y="90983"/>
                  <a:pt x="94737" y="91561"/>
                </a:cubicBezTo>
                <a:cubicBezTo>
                  <a:pt x="94955" y="92105"/>
                  <a:pt x="95636" y="92088"/>
                  <a:pt x="95853" y="91538"/>
                </a:cubicBezTo>
                <a:cubicBezTo>
                  <a:pt x="95976" y="91227"/>
                  <a:pt x="96478" y="91094"/>
                  <a:pt x="97555" y="91094"/>
                </a:cubicBezTo>
                <a:cubicBezTo>
                  <a:pt x="98705" y="91094"/>
                  <a:pt x="99073" y="90994"/>
                  <a:pt x="99073" y="90661"/>
                </a:cubicBezTo>
                <a:cubicBezTo>
                  <a:pt x="99073" y="90388"/>
                  <a:pt x="98794" y="90216"/>
                  <a:pt x="98337" y="90216"/>
                </a:cubicBezTo>
                <a:cubicBezTo>
                  <a:pt x="97912" y="90216"/>
                  <a:pt x="97449" y="89977"/>
                  <a:pt x="97276" y="89661"/>
                </a:cubicBezTo>
                <a:cubicBezTo>
                  <a:pt x="96835" y="88872"/>
                  <a:pt x="97974" y="88233"/>
                  <a:pt x="100005" y="88122"/>
                </a:cubicBezTo>
                <a:cubicBezTo>
                  <a:pt x="100943" y="88066"/>
                  <a:pt x="101657" y="87877"/>
                  <a:pt x="101729" y="87661"/>
                </a:cubicBezTo>
                <a:cubicBezTo>
                  <a:pt x="101819" y="87394"/>
                  <a:pt x="101266" y="87300"/>
                  <a:pt x="99592" y="87300"/>
                </a:cubicBezTo>
                <a:cubicBezTo>
                  <a:pt x="97360" y="87300"/>
                  <a:pt x="97327" y="87288"/>
                  <a:pt x="96517" y="86272"/>
                </a:cubicBezTo>
                <a:lnTo>
                  <a:pt x="95697" y="85244"/>
                </a:lnTo>
                <a:lnTo>
                  <a:pt x="96640" y="84927"/>
                </a:lnTo>
                <a:cubicBezTo>
                  <a:pt x="97159" y="84750"/>
                  <a:pt x="97712" y="84361"/>
                  <a:pt x="97885" y="84055"/>
                </a:cubicBezTo>
                <a:cubicBezTo>
                  <a:pt x="98119" y="83633"/>
                  <a:pt x="98387" y="83544"/>
                  <a:pt x="98989" y="83688"/>
                </a:cubicBezTo>
                <a:cubicBezTo>
                  <a:pt x="99642" y="83850"/>
                  <a:pt x="99748" y="83800"/>
                  <a:pt x="99592" y="83416"/>
                </a:cubicBezTo>
                <a:cubicBezTo>
                  <a:pt x="99291" y="82655"/>
                  <a:pt x="99927" y="82538"/>
                  <a:pt x="100792" y="83194"/>
                </a:cubicBezTo>
                <a:cubicBezTo>
                  <a:pt x="101623" y="83827"/>
                  <a:pt x="102410" y="83988"/>
                  <a:pt x="102410" y="83527"/>
                </a:cubicBezTo>
                <a:cubicBezTo>
                  <a:pt x="102410" y="83377"/>
                  <a:pt x="102008" y="82977"/>
                  <a:pt x="101512" y="82638"/>
                </a:cubicBezTo>
                <a:cubicBezTo>
                  <a:pt x="101015" y="82294"/>
                  <a:pt x="100686" y="81850"/>
                  <a:pt x="100775" y="81627"/>
                </a:cubicBezTo>
                <a:cubicBezTo>
                  <a:pt x="100864" y="81405"/>
                  <a:pt x="100518" y="80955"/>
                  <a:pt x="99977" y="80583"/>
                </a:cubicBezTo>
                <a:cubicBezTo>
                  <a:pt x="99146" y="80011"/>
                  <a:pt x="99079" y="79872"/>
                  <a:pt x="99458" y="79505"/>
                </a:cubicBezTo>
                <a:cubicBezTo>
                  <a:pt x="100055" y="78938"/>
                  <a:pt x="101422" y="78822"/>
                  <a:pt x="101841" y="79311"/>
                </a:cubicBezTo>
                <a:cubicBezTo>
                  <a:pt x="102338" y="79883"/>
                  <a:pt x="102572" y="79805"/>
                  <a:pt x="102991" y="78911"/>
                </a:cubicBezTo>
                <a:lnTo>
                  <a:pt x="103370" y="78122"/>
                </a:lnTo>
                <a:lnTo>
                  <a:pt x="103895" y="78805"/>
                </a:lnTo>
                <a:cubicBezTo>
                  <a:pt x="104202" y="79188"/>
                  <a:pt x="104665" y="79433"/>
                  <a:pt x="104983" y="79372"/>
                </a:cubicBezTo>
                <a:cubicBezTo>
                  <a:pt x="105474" y="79277"/>
                  <a:pt x="105446" y="79177"/>
                  <a:pt x="104726" y="78350"/>
                </a:cubicBezTo>
                <a:cubicBezTo>
                  <a:pt x="104285" y="77844"/>
                  <a:pt x="103928" y="77311"/>
                  <a:pt x="103928" y="77155"/>
                </a:cubicBezTo>
                <a:cubicBezTo>
                  <a:pt x="103928" y="76816"/>
                  <a:pt x="104832" y="75038"/>
                  <a:pt x="105005" y="75038"/>
                </a:cubicBezTo>
                <a:cubicBezTo>
                  <a:pt x="105072" y="75038"/>
                  <a:pt x="105546" y="75827"/>
                  <a:pt x="106049" y="76794"/>
                </a:cubicBezTo>
                <a:cubicBezTo>
                  <a:pt x="106556" y="77755"/>
                  <a:pt x="107103" y="78544"/>
                  <a:pt x="107265" y="78544"/>
                </a:cubicBezTo>
                <a:cubicBezTo>
                  <a:pt x="107745" y="78544"/>
                  <a:pt x="107611" y="77905"/>
                  <a:pt x="106819" y="76405"/>
                </a:cubicBezTo>
                <a:lnTo>
                  <a:pt x="106082" y="75005"/>
                </a:lnTo>
                <a:lnTo>
                  <a:pt x="106746" y="74761"/>
                </a:lnTo>
                <a:cubicBezTo>
                  <a:pt x="107527" y="74477"/>
                  <a:pt x="107594" y="74516"/>
                  <a:pt x="109402" y="75972"/>
                </a:cubicBezTo>
                <a:cubicBezTo>
                  <a:pt x="110959" y="77227"/>
                  <a:pt x="111339" y="77344"/>
                  <a:pt x="111110" y="76500"/>
                </a:cubicBezTo>
                <a:cubicBezTo>
                  <a:pt x="110920" y="75811"/>
                  <a:pt x="111411" y="75422"/>
                  <a:pt x="111891" y="75883"/>
                </a:cubicBezTo>
                <a:cubicBezTo>
                  <a:pt x="112360" y="76333"/>
                  <a:pt x="113018" y="76288"/>
                  <a:pt x="113018" y="75805"/>
                </a:cubicBezTo>
                <a:cubicBezTo>
                  <a:pt x="113018" y="75583"/>
                  <a:pt x="112645" y="75244"/>
                  <a:pt x="112187" y="75061"/>
                </a:cubicBezTo>
                <a:cubicBezTo>
                  <a:pt x="111729" y="74877"/>
                  <a:pt x="110122" y="74033"/>
                  <a:pt x="108621" y="73177"/>
                </a:cubicBezTo>
                <a:cubicBezTo>
                  <a:pt x="106032" y="71705"/>
                  <a:pt x="105892" y="71577"/>
                  <a:pt x="105892" y="70633"/>
                </a:cubicBezTo>
                <a:cubicBezTo>
                  <a:pt x="105892" y="70083"/>
                  <a:pt x="105809" y="69500"/>
                  <a:pt x="105703" y="69344"/>
                </a:cubicBezTo>
                <a:cubicBezTo>
                  <a:pt x="105597" y="69183"/>
                  <a:pt x="105859" y="68533"/>
                  <a:pt x="106277" y="67900"/>
                </a:cubicBezTo>
                <a:lnTo>
                  <a:pt x="107042" y="66750"/>
                </a:lnTo>
                <a:lnTo>
                  <a:pt x="107723" y="67572"/>
                </a:lnTo>
                <a:cubicBezTo>
                  <a:pt x="108108" y="68027"/>
                  <a:pt x="108554" y="68305"/>
                  <a:pt x="108744" y="68194"/>
                </a:cubicBezTo>
                <a:cubicBezTo>
                  <a:pt x="108928" y="68083"/>
                  <a:pt x="109882" y="68461"/>
                  <a:pt x="110864" y="69033"/>
                </a:cubicBezTo>
                <a:cubicBezTo>
                  <a:pt x="111841" y="69605"/>
                  <a:pt x="112795" y="70077"/>
                  <a:pt x="112985" y="70077"/>
                </a:cubicBezTo>
                <a:cubicBezTo>
                  <a:pt x="113504" y="70077"/>
                  <a:pt x="113381" y="69638"/>
                  <a:pt x="112706" y="69050"/>
                </a:cubicBezTo>
                <a:cubicBezTo>
                  <a:pt x="112287" y="68683"/>
                  <a:pt x="112198" y="68416"/>
                  <a:pt x="112410" y="68211"/>
                </a:cubicBezTo>
                <a:cubicBezTo>
                  <a:pt x="112617" y="68005"/>
                  <a:pt x="112834" y="68027"/>
                  <a:pt x="113080" y="68266"/>
                </a:cubicBezTo>
                <a:cubicBezTo>
                  <a:pt x="113560" y="68722"/>
                  <a:pt x="114229" y="68716"/>
                  <a:pt x="114213" y="68250"/>
                </a:cubicBezTo>
                <a:cubicBezTo>
                  <a:pt x="114207" y="68050"/>
                  <a:pt x="113119" y="67255"/>
                  <a:pt x="111791" y="66488"/>
                </a:cubicBezTo>
                <a:cubicBezTo>
                  <a:pt x="110463" y="65716"/>
                  <a:pt x="109386" y="64955"/>
                  <a:pt x="109386" y="64794"/>
                </a:cubicBezTo>
                <a:cubicBezTo>
                  <a:pt x="109386" y="64633"/>
                  <a:pt x="109609" y="64172"/>
                  <a:pt x="109888" y="63766"/>
                </a:cubicBezTo>
                <a:cubicBezTo>
                  <a:pt x="110396" y="63016"/>
                  <a:pt x="110731" y="62988"/>
                  <a:pt x="113738" y="63466"/>
                </a:cubicBezTo>
                <a:cubicBezTo>
                  <a:pt x="114330" y="63555"/>
                  <a:pt x="114207" y="62838"/>
                  <a:pt x="113610" y="62688"/>
                </a:cubicBezTo>
                <a:cubicBezTo>
                  <a:pt x="112801" y="62483"/>
                  <a:pt x="113113" y="61900"/>
                  <a:pt x="114034" y="61900"/>
                </a:cubicBezTo>
                <a:cubicBezTo>
                  <a:pt x="115502" y="61900"/>
                  <a:pt x="115898" y="60411"/>
                  <a:pt x="114815" y="58950"/>
                </a:cubicBezTo>
                <a:cubicBezTo>
                  <a:pt x="113889" y="57694"/>
                  <a:pt x="114587" y="57622"/>
                  <a:pt x="117427" y="58677"/>
                </a:cubicBezTo>
                <a:cubicBezTo>
                  <a:pt x="120223" y="59716"/>
                  <a:pt x="119988" y="59672"/>
                  <a:pt x="119988" y="59161"/>
                </a:cubicBezTo>
                <a:cubicBezTo>
                  <a:pt x="119988" y="58927"/>
                  <a:pt x="119123" y="58444"/>
                  <a:pt x="117946" y="58022"/>
                </a:cubicBezTo>
                <a:cubicBezTo>
                  <a:pt x="115853" y="57277"/>
                  <a:pt x="115273" y="56561"/>
                  <a:pt x="116657" y="56416"/>
                </a:cubicBezTo>
                <a:cubicBezTo>
                  <a:pt x="118504" y="56222"/>
                  <a:pt x="119380" y="56011"/>
                  <a:pt x="119380" y="55750"/>
                </a:cubicBezTo>
                <a:cubicBezTo>
                  <a:pt x="119380" y="55383"/>
                  <a:pt x="117488" y="55400"/>
                  <a:pt x="115301" y="55794"/>
                </a:cubicBezTo>
                <a:cubicBezTo>
                  <a:pt x="113694" y="56077"/>
                  <a:pt x="113476" y="56055"/>
                  <a:pt x="112935" y="55533"/>
                </a:cubicBezTo>
                <a:cubicBezTo>
                  <a:pt x="112338" y="54955"/>
                  <a:pt x="112343" y="54950"/>
                  <a:pt x="113459" y="54438"/>
                </a:cubicBezTo>
                <a:cubicBezTo>
                  <a:pt x="114441" y="53988"/>
                  <a:pt x="114832" y="53972"/>
                  <a:pt x="116489" y="54266"/>
                </a:cubicBezTo>
                <a:cubicBezTo>
                  <a:pt x="118906" y="54694"/>
                  <a:pt x="119079" y="54688"/>
                  <a:pt x="119079" y="54194"/>
                </a:cubicBezTo>
                <a:cubicBezTo>
                  <a:pt x="119079" y="53788"/>
                  <a:pt x="118392" y="53605"/>
                  <a:pt x="115212" y="53194"/>
                </a:cubicBezTo>
                <a:cubicBezTo>
                  <a:pt x="114330" y="53083"/>
                  <a:pt x="113588" y="52861"/>
                  <a:pt x="113565" y="52700"/>
                </a:cubicBezTo>
                <a:cubicBezTo>
                  <a:pt x="113543" y="52538"/>
                  <a:pt x="114503" y="51961"/>
                  <a:pt x="115691" y="51411"/>
                </a:cubicBezTo>
                <a:cubicBezTo>
                  <a:pt x="116886" y="50861"/>
                  <a:pt x="117862" y="50238"/>
                  <a:pt x="117862" y="50027"/>
                </a:cubicBezTo>
                <a:cubicBezTo>
                  <a:pt x="117862" y="49505"/>
                  <a:pt x="117706" y="49538"/>
                  <a:pt x="115597" y="50500"/>
                </a:cubicBezTo>
                <a:cubicBezTo>
                  <a:pt x="114598" y="50955"/>
                  <a:pt x="113666" y="51233"/>
                  <a:pt x="113532" y="51116"/>
                </a:cubicBezTo>
                <a:cubicBezTo>
                  <a:pt x="113197" y="50816"/>
                  <a:pt x="113861" y="49266"/>
                  <a:pt x="114229" y="49488"/>
                </a:cubicBezTo>
                <a:cubicBezTo>
                  <a:pt x="114748" y="49794"/>
                  <a:pt x="115212" y="49344"/>
                  <a:pt x="114832" y="48900"/>
                </a:cubicBezTo>
                <a:cubicBezTo>
                  <a:pt x="114570" y="48600"/>
                  <a:pt x="114687" y="48388"/>
                  <a:pt x="115351" y="47983"/>
                </a:cubicBezTo>
                <a:cubicBezTo>
                  <a:pt x="115820" y="47694"/>
                  <a:pt x="116311" y="47294"/>
                  <a:pt x="116439" y="47088"/>
                </a:cubicBezTo>
                <a:cubicBezTo>
                  <a:pt x="116573" y="46883"/>
                  <a:pt x="116947" y="46716"/>
                  <a:pt x="117271" y="46716"/>
                </a:cubicBezTo>
                <a:cubicBezTo>
                  <a:pt x="118108" y="46716"/>
                  <a:pt x="118007" y="46172"/>
                  <a:pt x="117109" y="45838"/>
                </a:cubicBezTo>
                <a:cubicBezTo>
                  <a:pt x="116690" y="45688"/>
                  <a:pt x="116350" y="45416"/>
                  <a:pt x="116350" y="45238"/>
                </a:cubicBezTo>
                <a:cubicBezTo>
                  <a:pt x="116350" y="45061"/>
                  <a:pt x="115937" y="44344"/>
                  <a:pt x="115429" y="43633"/>
                </a:cubicBezTo>
                <a:cubicBezTo>
                  <a:pt x="114447" y="42255"/>
                  <a:pt x="114503" y="41638"/>
                  <a:pt x="115691" y="40816"/>
                </a:cubicBezTo>
                <a:cubicBezTo>
                  <a:pt x="115993" y="40611"/>
                  <a:pt x="116322" y="40205"/>
                  <a:pt x="116434" y="39922"/>
                </a:cubicBezTo>
                <a:cubicBezTo>
                  <a:pt x="116540" y="39644"/>
                  <a:pt x="116908" y="39416"/>
                  <a:pt x="117248" y="39416"/>
                </a:cubicBezTo>
                <a:cubicBezTo>
                  <a:pt x="118364" y="39416"/>
                  <a:pt x="117896" y="38938"/>
                  <a:pt x="115976" y="38133"/>
                </a:cubicBezTo>
                <a:cubicBezTo>
                  <a:pt x="114280" y="37427"/>
                  <a:pt x="114135" y="37300"/>
                  <a:pt x="114609" y="36955"/>
                </a:cubicBezTo>
                <a:cubicBezTo>
                  <a:pt x="114899" y="36750"/>
                  <a:pt x="115133" y="36427"/>
                  <a:pt x="115133" y="36244"/>
                </a:cubicBezTo>
                <a:cubicBezTo>
                  <a:pt x="115133" y="35733"/>
                  <a:pt x="114391" y="35855"/>
                  <a:pt x="113543" y="36500"/>
                </a:cubicBezTo>
                <a:cubicBezTo>
                  <a:pt x="112795" y="37061"/>
                  <a:pt x="112756" y="37061"/>
                  <a:pt x="112098" y="36544"/>
                </a:cubicBezTo>
                <a:lnTo>
                  <a:pt x="111411" y="36016"/>
                </a:lnTo>
                <a:lnTo>
                  <a:pt x="113733" y="34194"/>
                </a:lnTo>
                <a:cubicBezTo>
                  <a:pt x="115005" y="33194"/>
                  <a:pt x="116049" y="32177"/>
                  <a:pt x="116049" y="31950"/>
                </a:cubicBezTo>
                <a:cubicBezTo>
                  <a:pt x="116049" y="31283"/>
                  <a:pt x="115781" y="31422"/>
                  <a:pt x="113426" y="33300"/>
                </a:cubicBezTo>
                <a:cubicBezTo>
                  <a:pt x="111417" y="34905"/>
                  <a:pt x="110295" y="35316"/>
                  <a:pt x="110697" y="34305"/>
                </a:cubicBezTo>
                <a:cubicBezTo>
                  <a:pt x="110948" y="33677"/>
                  <a:pt x="110535" y="33544"/>
                  <a:pt x="109776" y="34022"/>
                </a:cubicBezTo>
                <a:cubicBezTo>
                  <a:pt x="108783" y="34650"/>
                  <a:pt x="108470" y="34350"/>
                  <a:pt x="108470" y="32711"/>
                </a:cubicBezTo>
                <a:cubicBezTo>
                  <a:pt x="108470" y="31333"/>
                  <a:pt x="108510" y="31272"/>
                  <a:pt x="109910" y="30444"/>
                </a:cubicBezTo>
                <a:cubicBezTo>
                  <a:pt x="110703" y="29983"/>
                  <a:pt x="111590" y="29505"/>
                  <a:pt x="111880" y="29400"/>
                </a:cubicBezTo>
                <a:cubicBezTo>
                  <a:pt x="112522" y="29172"/>
                  <a:pt x="112544" y="28661"/>
                  <a:pt x="111947" y="27900"/>
                </a:cubicBezTo>
                <a:cubicBezTo>
                  <a:pt x="111512" y="27344"/>
                  <a:pt x="111489" y="27344"/>
                  <a:pt x="110608" y="27972"/>
                </a:cubicBezTo>
                <a:cubicBezTo>
                  <a:pt x="110117" y="28322"/>
                  <a:pt x="109637" y="28488"/>
                  <a:pt x="109542" y="28333"/>
                </a:cubicBezTo>
                <a:cubicBezTo>
                  <a:pt x="109252" y="27883"/>
                  <a:pt x="108515" y="28316"/>
                  <a:pt x="108415" y="29000"/>
                </a:cubicBezTo>
                <a:cubicBezTo>
                  <a:pt x="108364" y="29344"/>
                  <a:pt x="108113" y="29633"/>
                  <a:pt x="107862" y="29633"/>
                </a:cubicBezTo>
                <a:cubicBezTo>
                  <a:pt x="107611" y="29633"/>
                  <a:pt x="107449" y="29422"/>
                  <a:pt x="107494" y="29155"/>
                </a:cubicBezTo>
                <a:cubicBezTo>
                  <a:pt x="107539" y="28883"/>
                  <a:pt x="107310" y="28622"/>
                  <a:pt x="106964" y="28533"/>
                </a:cubicBezTo>
                <a:cubicBezTo>
                  <a:pt x="106300" y="28366"/>
                  <a:pt x="106138" y="27344"/>
                  <a:pt x="106651" y="26572"/>
                </a:cubicBezTo>
                <a:cubicBezTo>
                  <a:pt x="106869" y="26238"/>
                  <a:pt x="106774" y="26088"/>
                  <a:pt x="106261" y="25972"/>
                </a:cubicBezTo>
                <a:cubicBezTo>
                  <a:pt x="105859" y="25872"/>
                  <a:pt x="105552" y="25544"/>
                  <a:pt x="105491" y="25138"/>
                </a:cubicBezTo>
                <a:cubicBezTo>
                  <a:pt x="105418" y="24638"/>
                  <a:pt x="105239" y="24505"/>
                  <a:pt x="104810" y="24616"/>
                </a:cubicBezTo>
                <a:cubicBezTo>
                  <a:pt x="104492" y="24700"/>
                  <a:pt x="104157" y="24644"/>
                  <a:pt x="104062" y="24500"/>
                </a:cubicBezTo>
                <a:cubicBezTo>
                  <a:pt x="103805" y="24100"/>
                  <a:pt x="103320" y="24183"/>
                  <a:pt x="103320" y="24616"/>
                </a:cubicBezTo>
                <a:cubicBezTo>
                  <a:pt x="103320" y="24827"/>
                  <a:pt x="103136" y="25244"/>
                  <a:pt x="102912" y="25544"/>
                </a:cubicBezTo>
                <a:cubicBezTo>
                  <a:pt x="102516" y="26061"/>
                  <a:pt x="102472" y="26050"/>
                  <a:pt x="101958" y="25300"/>
                </a:cubicBezTo>
                <a:cubicBezTo>
                  <a:pt x="101462" y="24566"/>
                  <a:pt x="101462" y="24472"/>
                  <a:pt x="101919" y="23983"/>
                </a:cubicBezTo>
                <a:cubicBezTo>
                  <a:pt x="103046" y="22777"/>
                  <a:pt x="102215" y="22755"/>
                  <a:pt x="100396" y="23938"/>
                </a:cubicBezTo>
                <a:cubicBezTo>
                  <a:pt x="99084" y="24788"/>
                  <a:pt x="99045" y="24800"/>
                  <a:pt x="98822" y="24205"/>
                </a:cubicBezTo>
                <a:cubicBezTo>
                  <a:pt x="98498" y="23372"/>
                  <a:pt x="99871" y="20755"/>
                  <a:pt x="100797" y="20416"/>
                </a:cubicBezTo>
                <a:cubicBezTo>
                  <a:pt x="101713" y="20083"/>
                  <a:pt x="101735" y="19450"/>
                  <a:pt x="100825" y="19650"/>
                </a:cubicBezTo>
                <a:cubicBezTo>
                  <a:pt x="98772" y="20105"/>
                  <a:pt x="98208" y="20155"/>
                  <a:pt x="98041" y="19888"/>
                </a:cubicBezTo>
                <a:cubicBezTo>
                  <a:pt x="97935" y="19727"/>
                  <a:pt x="98470" y="19244"/>
                  <a:pt x="99224" y="18816"/>
                </a:cubicBezTo>
                <a:cubicBezTo>
                  <a:pt x="100669" y="18000"/>
                  <a:pt x="101082" y="17305"/>
                  <a:pt x="99910" y="17650"/>
                </a:cubicBezTo>
                <a:cubicBezTo>
                  <a:pt x="98253" y="18133"/>
                  <a:pt x="98063" y="17900"/>
                  <a:pt x="98571" y="15988"/>
                </a:cubicBezTo>
                <a:cubicBezTo>
                  <a:pt x="98839" y="14983"/>
                  <a:pt x="98152" y="14861"/>
                  <a:pt x="97712" y="15838"/>
                </a:cubicBezTo>
                <a:cubicBezTo>
                  <a:pt x="97544" y="16200"/>
                  <a:pt x="96696" y="16844"/>
                  <a:pt x="95820" y="17266"/>
                </a:cubicBezTo>
                <a:lnTo>
                  <a:pt x="94229" y="18044"/>
                </a:lnTo>
                <a:lnTo>
                  <a:pt x="93655" y="17338"/>
                </a:lnTo>
                <a:cubicBezTo>
                  <a:pt x="92935" y="16461"/>
                  <a:pt x="92784" y="16466"/>
                  <a:pt x="91768" y="17400"/>
                </a:cubicBezTo>
                <a:cubicBezTo>
                  <a:pt x="91316" y="17822"/>
                  <a:pt x="90820" y="18088"/>
                  <a:pt x="90664" y="17994"/>
                </a:cubicBezTo>
                <a:cubicBezTo>
                  <a:pt x="90362" y="17816"/>
                  <a:pt x="90468" y="16055"/>
                  <a:pt x="90881" y="14244"/>
                </a:cubicBezTo>
                <a:cubicBezTo>
                  <a:pt x="91054" y="13500"/>
                  <a:pt x="91010" y="13005"/>
                  <a:pt x="90753" y="12666"/>
                </a:cubicBezTo>
                <a:cubicBezTo>
                  <a:pt x="90546" y="12388"/>
                  <a:pt x="90440" y="11922"/>
                  <a:pt x="90524" y="11627"/>
                </a:cubicBezTo>
                <a:cubicBezTo>
                  <a:pt x="90669" y="11077"/>
                  <a:pt x="89877" y="10850"/>
                  <a:pt x="89553" y="11350"/>
                </a:cubicBezTo>
                <a:cubicBezTo>
                  <a:pt x="89464" y="11494"/>
                  <a:pt x="89040" y="11605"/>
                  <a:pt x="88610" y="11605"/>
                </a:cubicBezTo>
                <a:cubicBezTo>
                  <a:pt x="87734" y="11605"/>
                  <a:pt x="87293" y="10944"/>
                  <a:pt x="87829" y="10433"/>
                </a:cubicBezTo>
                <a:cubicBezTo>
                  <a:pt x="88303" y="9977"/>
                  <a:pt x="88258" y="9344"/>
                  <a:pt x="87756" y="9344"/>
                </a:cubicBezTo>
                <a:cubicBezTo>
                  <a:pt x="87522" y="9344"/>
                  <a:pt x="87176" y="9711"/>
                  <a:pt x="86981" y="10155"/>
                </a:cubicBezTo>
                <a:cubicBezTo>
                  <a:pt x="86428" y="11450"/>
                  <a:pt x="85044" y="13338"/>
                  <a:pt x="84157" y="14011"/>
                </a:cubicBezTo>
                <a:cubicBezTo>
                  <a:pt x="83242" y="14700"/>
                  <a:pt x="82393" y="14483"/>
                  <a:pt x="81796" y="13416"/>
                </a:cubicBezTo>
                <a:cubicBezTo>
                  <a:pt x="81540" y="12955"/>
                  <a:pt x="81584" y="12800"/>
                  <a:pt x="81986" y="12650"/>
                </a:cubicBezTo>
                <a:cubicBezTo>
                  <a:pt x="82539" y="12444"/>
                  <a:pt x="84514" y="10500"/>
                  <a:pt x="84525" y="10150"/>
                </a:cubicBezTo>
                <a:cubicBezTo>
                  <a:pt x="84542" y="9750"/>
                  <a:pt x="83878" y="9922"/>
                  <a:pt x="83085" y="10522"/>
                </a:cubicBezTo>
                <a:cubicBezTo>
                  <a:pt x="82550" y="10927"/>
                  <a:pt x="82209" y="11016"/>
                  <a:pt x="81992" y="10811"/>
                </a:cubicBezTo>
                <a:cubicBezTo>
                  <a:pt x="81529" y="10361"/>
                  <a:pt x="81328" y="10438"/>
                  <a:pt x="80954" y="11233"/>
                </a:cubicBezTo>
                <a:cubicBezTo>
                  <a:pt x="80669" y="11833"/>
                  <a:pt x="80496" y="11916"/>
                  <a:pt x="79921" y="11705"/>
                </a:cubicBezTo>
                <a:cubicBezTo>
                  <a:pt x="79358" y="11500"/>
                  <a:pt x="79229" y="11233"/>
                  <a:pt x="79207" y="10183"/>
                </a:cubicBezTo>
                <a:cubicBezTo>
                  <a:pt x="79118" y="4705"/>
                  <a:pt x="79112" y="4666"/>
                  <a:pt x="78459" y="4666"/>
                </a:cubicBezTo>
                <a:cubicBezTo>
                  <a:pt x="78125" y="4666"/>
                  <a:pt x="77767" y="4472"/>
                  <a:pt x="77672" y="4233"/>
                </a:cubicBezTo>
                <a:cubicBezTo>
                  <a:pt x="77338" y="3388"/>
                  <a:pt x="76997" y="3811"/>
                  <a:pt x="76350" y="5911"/>
                </a:cubicBezTo>
                <a:cubicBezTo>
                  <a:pt x="75736" y="7905"/>
                  <a:pt x="75585" y="8338"/>
                  <a:pt x="74854" y="10277"/>
                </a:cubicBezTo>
                <a:cubicBezTo>
                  <a:pt x="74564" y="11044"/>
                  <a:pt x="74542" y="11055"/>
                  <a:pt x="73621" y="10616"/>
                </a:cubicBezTo>
                <a:lnTo>
                  <a:pt x="72684" y="10166"/>
                </a:lnTo>
                <a:lnTo>
                  <a:pt x="73498" y="9127"/>
                </a:lnTo>
                <a:cubicBezTo>
                  <a:pt x="74235" y="8200"/>
                  <a:pt x="74268" y="8077"/>
                  <a:pt x="73811" y="7833"/>
                </a:cubicBezTo>
                <a:cubicBezTo>
                  <a:pt x="73532" y="7683"/>
                  <a:pt x="73398" y="7411"/>
                  <a:pt x="73510" y="7238"/>
                </a:cubicBezTo>
                <a:cubicBezTo>
                  <a:pt x="73621" y="7066"/>
                  <a:pt x="73415" y="6711"/>
                  <a:pt x="73058" y="6444"/>
                </a:cubicBezTo>
                <a:lnTo>
                  <a:pt x="72399" y="5972"/>
                </a:lnTo>
                <a:lnTo>
                  <a:pt x="73007" y="4250"/>
                </a:lnTo>
                <a:cubicBezTo>
                  <a:pt x="73342" y="3300"/>
                  <a:pt x="73560" y="2472"/>
                  <a:pt x="73482" y="2394"/>
                </a:cubicBezTo>
                <a:cubicBezTo>
                  <a:pt x="73063" y="1988"/>
                  <a:pt x="72494" y="2777"/>
                  <a:pt x="71964" y="4511"/>
                </a:cubicBezTo>
                <a:cubicBezTo>
                  <a:pt x="70915" y="7916"/>
                  <a:pt x="69670" y="7933"/>
                  <a:pt x="70613" y="4522"/>
                </a:cubicBezTo>
                <a:cubicBezTo>
                  <a:pt x="70931" y="3400"/>
                  <a:pt x="71188" y="2238"/>
                  <a:pt x="71194" y="1944"/>
                </a:cubicBezTo>
                <a:cubicBezTo>
                  <a:pt x="71205" y="1094"/>
                  <a:pt x="70513" y="1544"/>
                  <a:pt x="70133" y="2644"/>
                </a:cubicBezTo>
                <a:cubicBezTo>
                  <a:pt x="69921" y="3250"/>
                  <a:pt x="69553" y="3688"/>
                  <a:pt x="69202" y="3738"/>
                </a:cubicBezTo>
                <a:cubicBezTo>
                  <a:pt x="68883" y="3794"/>
                  <a:pt x="68152" y="4405"/>
                  <a:pt x="67578" y="5111"/>
                </a:cubicBezTo>
                <a:cubicBezTo>
                  <a:pt x="66456" y="6477"/>
                  <a:pt x="66049" y="6544"/>
                  <a:pt x="66049" y="5355"/>
                </a:cubicBezTo>
                <a:cubicBezTo>
                  <a:pt x="66049" y="4688"/>
                  <a:pt x="65959" y="4627"/>
                  <a:pt x="65217" y="4811"/>
                </a:cubicBezTo>
                <a:cubicBezTo>
                  <a:pt x="64397" y="5005"/>
                  <a:pt x="64224" y="5161"/>
                  <a:pt x="63577" y="6255"/>
                </a:cubicBezTo>
                <a:cubicBezTo>
                  <a:pt x="63253" y="6800"/>
                  <a:pt x="63225" y="6805"/>
                  <a:pt x="62834" y="6288"/>
                </a:cubicBezTo>
                <a:cubicBezTo>
                  <a:pt x="62500" y="5844"/>
                  <a:pt x="62349" y="5816"/>
                  <a:pt x="61958" y="6127"/>
                </a:cubicBezTo>
                <a:cubicBezTo>
                  <a:pt x="61250" y="6700"/>
                  <a:pt x="60396" y="5794"/>
                  <a:pt x="60150" y="4216"/>
                </a:cubicBezTo>
                <a:cubicBezTo>
                  <a:pt x="60022" y="3383"/>
                  <a:pt x="59793" y="2916"/>
                  <a:pt x="59520" y="2916"/>
                </a:cubicBezTo>
                <a:cubicBezTo>
                  <a:pt x="59185" y="2916"/>
                  <a:pt x="59129" y="3205"/>
                  <a:pt x="59268" y="4216"/>
                </a:cubicBezTo>
                <a:cubicBezTo>
                  <a:pt x="59375" y="4927"/>
                  <a:pt x="59363" y="5755"/>
                  <a:pt x="59246" y="6044"/>
                </a:cubicBezTo>
                <a:cubicBezTo>
                  <a:pt x="59051" y="6527"/>
                  <a:pt x="58984" y="6516"/>
                  <a:pt x="58443" y="5872"/>
                </a:cubicBezTo>
                <a:cubicBezTo>
                  <a:pt x="57957" y="5300"/>
                  <a:pt x="57885" y="4916"/>
                  <a:pt x="58046" y="3861"/>
                </a:cubicBezTo>
                <a:cubicBezTo>
                  <a:pt x="58208" y="2805"/>
                  <a:pt x="58169" y="2588"/>
                  <a:pt x="57834" y="2738"/>
                </a:cubicBezTo>
                <a:cubicBezTo>
                  <a:pt x="57600" y="2838"/>
                  <a:pt x="57170" y="3000"/>
                  <a:pt x="56880" y="3100"/>
                </a:cubicBezTo>
                <a:cubicBezTo>
                  <a:pt x="56361" y="3277"/>
                  <a:pt x="56255" y="3644"/>
                  <a:pt x="56216" y="5400"/>
                </a:cubicBezTo>
                <a:cubicBezTo>
                  <a:pt x="56205" y="5950"/>
                  <a:pt x="56043" y="6283"/>
                  <a:pt x="55781" y="6283"/>
                </a:cubicBezTo>
                <a:cubicBezTo>
                  <a:pt x="55507" y="6283"/>
                  <a:pt x="55000" y="5216"/>
                  <a:pt x="54380" y="3355"/>
                </a:cubicBezTo>
                <a:cubicBezTo>
                  <a:pt x="53498" y="688"/>
                  <a:pt x="53342" y="444"/>
                  <a:pt x="52700" y="516"/>
                </a:cubicBezTo>
                <a:cubicBezTo>
                  <a:pt x="51724" y="622"/>
                  <a:pt x="51651" y="755"/>
                  <a:pt x="52075" y="1644"/>
                </a:cubicBezTo>
                <a:cubicBezTo>
                  <a:pt x="52650" y="2866"/>
                  <a:pt x="51997" y="3127"/>
                  <a:pt x="51188" y="1994"/>
                </a:cubicBezTo>
                <a:cubicBezTo>
                  <a:pt x="50803" y="1461"/>
                  <a:pt x="50452" y="972"/>
                  <a:pt x="50407" y="916"/>
                </a:cubicBezTo>
                <a:cubicBezTo>
                  <a:pt x="50362" y="861"/>
                  <a:pt x="50172" y="911"/>
                  <a:pt x="49988" y="1022"/>
                </a:cubicBezTo>
                <a:cubicBezTo>
                  <a:pt x="49748" y="1161"/>
                  <a:pt x="49787" y="1422"/>
                  <a:pt x="50117" y="1916"/>
                </a:cubicBezTo>
                <a:cubicBezTo>
                  <a:pt x="50658" y="2705"/>
                  <a:pt x="50742" y="3672"/>
                  <a:pt x="50290" y="3938"/>
                </a:cubicBezTo>
                <a:cubicBezTo>
                  <a:pt x="50122" y="4038"/>
                  <a:pt x="49899" y="3883"/>
                  <a:pt x="49799" y="3588"/>
                </a:cubicBezTo>
                <a:cubicBezTo>
                  <a:pt x="49296" y="2172"/>
                  <a:pt x="48119" y="0"/>
                  <a:pt x="4786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3" name="Google Shape;463;p33"/>
          <p:cNvSpPr/>
          <p:nvPr/>
        </p:nvSpPr>
        <p:spPr>
          <a:xfrm>
            <a:off x="5749570" y="6991672"/>
            <a:ext cx="614562" cy="6145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3719"/>
            <a:ext cx="11783616" cy="327716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4"/>
          <p:cNvSpPr/>
          <p:nvPr/>
        </p:nvSpPr>
        <p:spPr>
          <a:xfrm>
            <a:off x="6293831" y="5181600"/>
            <a:ext cx="542367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constraints, applied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 the way through</a:t>
            </a:r>
            <a:endParaRPr/>
          </a:p>
        </p:txBody>
      </p:sp>
      <p:sp>
        <p:nvSpPr>
          <p:cNvPr id="470" name="Google Shape;470;p34"/>
          <p:cNvSpPr/>
          <p:nvPr/>
        </p:nvSpPr>
        <p:spPr>
          <a:xfrm>
            <a:off x="9166423" y="6624450"/>
            <a:ext cx="1270001" cy="17733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>
            <a:off x="1282253" y="6736418"/>
            <a:ext cx="11143160" cy="1270001"/>
          </a:xfrm>
          <a:prstGeom prst="leftRightArrow">
            <a:avLst>
              <a:gd fmla="val 32000" name="adj1"/>
              <a:gd fmla="val 44000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2" name="Google Shape;4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34719"/>
            <a:ext cx="11783617" cy="327716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/>
          <p:nvPr/>
        </p:nvSpPr>
        <p:spPr>
          <a:xfrm>
            <a:off x="9166423" y="1925450"/>
            <a:ext cx="1270001" cy="17733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???</a:t>
            </a:r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10925720" y="2139018"/>
            <a:ext cx="1499693" cy="896740"/>
          </a:xfrm>
          <a:prstGeom prst="leftRightArrow">
            <a:avLst>
              <a:gd fmla="val 32000" name="adj1"/>
              <a:gd fmla="val 62315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7271743" y="584200"/>
            <a:ext cx="3467845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Filters applied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</a:t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3166497" y="3568700"/>
            <a:ext cx="8195806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is applied to only a few designs</a:t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4032954" y="8229600"/>
            <a:ext cx="6666092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is applied to everything</a:t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9356911" y="3050827"/>
            <a:ext cx="932756" cy="388974"/>
          </a:xfrm>
          <a:prstGeom prst="rect">
            <a:avLst/>
          </a:prstGeom>
          <a:solidFill>
            <a:srgbClr val="FF25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9344211" y="7737127"/>
            <a:ext cx="932756" cy="388974"/>
          </a:xfrm>
          <a:prstGeom prst="rect">
            <a:avLst/>
          </a:prstGeom>
          <a:solidFill>
            <a:srgbClr val="FF25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5"/>
          <p:cNvGrpSpPr/>
          <p:nvPr/>
        </p:nvGrpSpPr>
        <p:grpSpPr>
          <a:xfrm>
            <a:off x="5862323" y="3784690"/>
            <a:ext cx="6210136" cy="5410020"/>
            <a:chOff x="0" y="0"/>
            <a:chExt cx="6210135" cy="5410019"/>
          </a:xfrm>
        </p:grpSpPr>
        <p:pic>
          <p:nvPicPr>
            <p:cNvPr id="485" name="Google Shape;48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210135" cy="541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35"/>
            <p:cNvSpPr/>
            <p:nvPr/>
          </p:nvSpPr>
          <p:spPr>
            <a:xfrm>
              <a:off x="913423" y="4369677"/>
              <a:ext cx="4888764" cy="4191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16Å       8Å       4Å       2Å       1Å     0.5Å</a:t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241826" y="483972"/>
              <a:ext cx="4231958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Score range by search stage</a:t>
              </a:r>
              <a:endParaRPr/>
            </a:p>
          </p:txBody>
        </p:sp>
      </p:grpSp>
      <p:pic>
        <p:nvPicPr>
          <p:cNvPr id="488" name="Google Shape;488;p35"/>
          <p:cNvPicPr preferRelativeResize="0"/>
          <p:nvPr/>
        </p:nvPicPr>
        <p:blipFill rotWithShape="1">
          <a:blip r:embed="rId4">
            <a:alphaModFix/>
          </a:blip>
          <a:srcRect b="27710" l="13214" r="39692" t="31211"/>
          <a:stretch/>
        </p:blipFill>
        <p:spPr>
          <a:xfrm rot="-5400000">
            <a:off x="815217" y="4561870"/>
            <a:ext cx="4451167" cy="324624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5"/>
          <p:cNvSpPr/>
          <p:nvPr/>
        </p:nvSpPr>
        <p:spPr>
          <a:xfrm>
            <a:off x="1477429" y="679595"/>
            <a:ext cx="7433742" cy="1143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constraints, in </a:t>
            </a:r>
            <a:r>
              <a:rPr b="1" i="1" lang="en-US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</a:t>
            </a:r>
            <a:r>
              <a:rPr b="1" i="0" lang="en-US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cases, can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guarantee all possible solutions found</a:t>
            </a:r>
            <a:endParaRPr/>
          </a:p>
        </p:txBody>
      </p:sp>
      <p:pic>
        <p:nvPicPr>
          <p:cNvPr id="490" name="Google Shape;4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0" y="368448"/>
            <a:ext cx="2387600" cy="3009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5"/>
          <p:cNvSpPr/>
          <p:nvPr/>
        </p:nvSpPr>
        <p:spPr>
          <a:xfrm>
            <a:off x="2113489" y="2171699"/>
            <a:ext cx="5882222" cy="914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of rigor in computational protein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raised from 0 to 0.00000001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tra1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374085" y="6408554"/>
            <a:ext cx="4256630" cy="24638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12829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51818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design</a:t>
            </a:r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90807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in-silico</a:t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42393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81382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3807531" y="946150"/>
            <a:ext cx="538973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Binder Design Workflow</a:t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 rot="7057142">
            <a:off x="701284" y="6590557"/>
            <a:ext cx="1567019" cy="1906450"/>
          </a:xfrm>
          <a:custGeom>
            <a:rect b="b" l="l" r="r" t="t"/>
            <a:pathLst>
              <a:path extrusionOk="0" h="120000" w="120000">
                <a:moveTo>
                  <a:pt x="115769" y="5250"/>
                </a:moveTo>
                <a:cubicBezTo>
                  <a:pt x="73287" y="-9175"/>
                  <a:pt x="24579" y="7131"/>
                  <a:pt x="6452" y="41849"/>
                </a:cubicBezTo>
                <a:cubicBezTo>
                  <a:pt x="-13571" y="80194"/>
                  <a:pt x="15425" y="122251"/>
                  <a:pt x="60121" y="119908"/>
                </a:cubicBezTo>
                <a:cubicBezTo>
                  <a:pt x="94428" y="118107"/>
                  <a:pt x="113647" y="89175"/>
                  <a:pt x="118365" y="59306"/>
                </a:cubicBezTo>
                <a:cubicBezTo>
                  <a:pt x="121210" y="41296"/>
                  <a:pt x="120330" y="23024"/>
                  <a:pt x="115769" y="5250"/>
                </a:cubicBezTo>
                <a:close/>
              </a:path>
            </a:pathLst>
          </a:custGeom>
          <a:solidFill>
            <a:srgbClr val="6FBE4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8"/>
          <p:cNvSpPr/>
          <p:nvPr/>
        </p:nvSpPr>
        <p:spPr>
          <a:xfrm rot="2466757">
            <a:off x="2290390" y="6860610"/>
            <a:ext cx="1815093" cy="2128473"/>
          </a:xfrm>
          <a:custGeom>
            <a:rect b="b" l="l" r="r" t="t"/>
            <a:pathLst>
              <a:path extrusionOk="0" h="120000" w="120000">
                <a:moveTo>
                  <a:pt x="41875" y="1208"/>
                </a:moveTo>
                <a:cubicBezTo>
                  <a:pt x="-6438" y="11182"/>
                  <a:pt x="-15398" y="66474"/>
                  <a:pt x="27923" y="87248"/>
                </a:cubicBezTo>
                <a:cubicBezTo>
                  <a:pt x="29018" y="103657"/>
                  <a:pt x="43509" y="117140"/>
                  <a:pt x="62582" y="119508"/>
                </a:cubicBezTo>
                <a:cubicBezTo>
                  <a:pt x="111767" y="125603"/>
                  <a:pt x="140174" y="73437"/>
                  <a:pt x="102973" y="45324"/>
                </a:cubicBezTo>
                <a:cubicBezTo>
                  <a:pt x="105379" y="16767"/>
                  <a:pt x="74502" y="-5524"/>
                  <a:pt x="41875" y="1208"/>
                </a:cubicBez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" name="Google Shape;85;p18"/>
          <p:cNvGraphicFramePr/>
          <p:nvPr/>
        </p:nvGraphicFramePr>
        <p:xfrm>
          <a:off x="9080748" y="61231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{97B2CCEA-1243-4314-B742-933930CFF3CF}</a:tableStyleId>
              </a:tblPr>
              <a:tblGrid>
                <a:gridCol w="468675"/>
                <a:gridCol w="2290775"/>
              </a:tblGrid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Sc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worstfrag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forward docking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forward folding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"/>
          <p:cNvSpPr/>
          <p:nvPr/>
        </p:nvSpPr>
        <p:spPr>
          <a:xfrm>
            <a:off x="927893" y="215900"/>
            <a:ext cx="11149013" cy="6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satisfaction constraints help balance polar/hydrophobic</a:t>
            </a:r>
            <a:endParaRPr/>
          </a:p>
        </p:txBody>
      </p:sp>
      <p:pic>
        <p:nvPicPr>
          <p:cNvPr id="497" name="Google Shape;4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1095602"/>
            <a:ext cx="13004800" cy="816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/>
          <p:nvPr/>
        </p:nvSpPr>
        <p:spPr>
          <a:xfrm>
            <a:off x="2012503" y="1377950"/>
            <a:ext cx="537299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RifDock &gt;&gt; Matcher (??)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952500" y="3001433"/>
            <a:ext cx="11099800" cy="628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faster (??), easier, more universal: one tool for PPI and ligands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hydrophobic as well as polar interactions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capable of finding more complex binding modes 3ish vs 6ish hydrogen-bonding residues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geometries good… no heavy-handed constraints necessary (??)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head-to-head test with biotin: RIF better by ~5 REU and ~0.1 Sc on average</a:t>
            </a:r>
            <a:endParaRPr/>
          </a:p>
        </p:txBody>
      </p:sp>
      <p:pic>
        <p:nvPicPr>
          <p:cNvPr id="504" name="Google Shape;5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0" y="368448"/>
            <a:ext cx="2387600" cy="30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50" y="1104900"/>
            <a:ext cx="12179300" cy="82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8"/>
          <p:cNvSpPr/>
          <p:nvPr/>
        </p:nvSpPr>
        <p:spPr>
          <a:xfrm>
            <a:off x="2735757" y="184150"/>
            <a:ext cx="753328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find quite complex binding sites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8" y="1525066"/>
            <a:ext cx="7948068" cy="794806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9"/>
          <p:cNvSpPr/>
          <p:nvPr/>
        </p:nvSpPr>
        <p:spPr>
          <a:xfrm>
            <a:off x="6366073" y="8115565"/>
            <a:ext cx="1571626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= 5664</a:t>
            </a:r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8553070" y="3591073"/>
            <a:ext cx="2168036" cy="1741373"/>
            <a:chOff x="0" y="0"/>
            <a:chExt cx="2168034" cy="1741371"/>
          </a:xfrm>
        </p:grpSpPr>
        <p:sp>
          <p:nvSpPr>
            <p:cNvPr id="518" name="Google Shape;518;p39"/>
            <p:cNvSpPr/>
            <p:nvPr/>
          </p:nvSpPr>
          <p:spPr>
            <a:xfrm>
              <a:off x="10710" y="1474242"/>
              <a:ext cx="472611" cy="2671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72610" y="948019"/>
              <a:ext cx="1119885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RIFDock</a:t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73443" y="0"/>
              <a:ext cx="1643691" cy="332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MotifDock</a:t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77721" y="429761"/>
              <a:ext cx="1643691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NetMotif</a:t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24343" y="1402816"/>
              <a:ext cx="1643691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PatchDock</a:t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5109" y="38985"/>
              <a:ext cx="472611" cy="267129"/>
            </a:xfrm>
            <a:prstGeom prst="rect">
              <a:avLst/>
            </a:prstGeom>
            <a:solidFill>
              <a:srgbClr val="2542C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5109" y="485818"/>
              <a:ext cx="472611" cy="267129"/>
            </a:xfrm>
            <a:prstGeom prst="rect">
              <a:avLst/>
            </a:prstGeom>
            <a:solidFill>
              <a:srgbClr val="3857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0" y="1000420"/>
              <a:ext cx="472611" cy="2671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39"/>
          <p:cNvSpPr/>
          <p:nvPr/>
        </p:nvSpPr>
        <p:spPr>
          <a:xfrm>
            <a:off x="8041413" y="6077301"/>
            <a:ext cx="4546585" cy="153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criteria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Ddg_fa_atr_norepack_1000SASA  &lt;=  -30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Interface_buried_sasa  =&gt;  1100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Interface_sc  =&gt;  0.65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Unsat_buried_hbonds2  &lt;=  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Worstfrag  &lt;=  1.5</a:t>
            </a:r>
            <a:endParaRPr/>
          </a:p>
        </p:txBody>
      </p:sp>
      <p:pic>
        <p:nvPicPr>
          <p:cNvPr id="527" name="Google Shape;52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8058" y="69850"/>
            <a:ext cx="3568701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/>
          <p:nvPr/>
        </p:nvSpPr>
        <p:spPr>
          <a:xfrm>
            <a:off x="1973605" y="793750"/>
            <a:ext cx="49427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PPI Bench V1: sad face</a:t>
            </a: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5253526" y="8940800"/>
            <a:ext cx="7272948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 Franziska, Danny, Phillip, et. al.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/>
          <p:nvPr>
            <p:ph idx="1" type="body"/>
          </p:nvPr>
        </p:nvSpPr>
        <p:spPr>
          <a:xfrm>
            <a:off x="1143000" y="21082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26719" lvl="0" marL="4267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 Light"/>
              <a:buChar char="•"/>
            </a:pPr>
            <a:r>
              <a:rPr b="0" i="0" lang="en-US" sz="3072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very early version of rifdock =&gt; bugs</a:t>
            </a:r>
            <a:endParaRPr/>
          </a:p>
          <a:p>
            <a:pPr indent="-426719" lvl="0" marL="426719" marR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 Light"/>
              <a:buChar char="•"/>
            </a:pPr>
            <a:r>
              <a:rPr b="0" i="0" lang="en-US" sz="3072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many misc. technical improvements: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 Light"/>
              <a:buChar char="•"/>
            </a:pPr>
            <a:r>
              <a:rPr b="0" i="0" lang="en-US" sz="3072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energy function doesn’t match beta_nov15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 Light"/>
              <a:buChar char="•"/>
            </a:pPr>
            <a:r>
              <a:rPr b="0" i="0" lang="en-US" sz="3072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better selection of mutable scaffold positions and better integration with fixed core residues</a:t>
            </a:r>
            <a:endParaRPr/>
          </a:p>
          <a:p>
            <a:pPr indent="-426719" lvl="0" marL="426719" marR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 Light"/>
              <a:buChar char="•"/>
            </a:pPr>
            <a:r>
              <a:rPr b="0" i="0" lang="en-US" sz="3072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user’s target residue selection very important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"/>
              <a:buChar char="•"/>
            </a:pPr>
            <a:r>
              <a:rPr b="0" i="1" lang="en-US" sz="30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 select every residue touching the target area!</a:t>
            </a:r>
            <a:endParaRPr/>
          </a:p>
          <a:p>
            <a:pPr indent="-434339" lvl="1" marL="8534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Helvetica Neue"/>
              <a:buChar char="•"/>
            </a:pPr>
            <a:r>
              <a:rPr b="0" i="1" lang="en-US" sz="30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results looked deceptively good, so I didn’t pay attention until it was too late</a:t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1863318" y="882650"/>
            <a:ext cx="724616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went wrong in PPI bench V1?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8" y="1525066"/>
            <a:ext cx="7948068" cy="794806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/>
          <p:nvPr/>
        </p:nvSpPr>
        <p:spPr>
          <a:xfrm>
            <a:off x="1006673" y="7340865"/>
            <a:ext cx="1571626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= 4119</a:t>
            </a:r>
            <a:endParaRPr/>
          </a:p>
        </p:txBody>
      </p:sp>
      <p:grpSp>
        <p:nvGrpSpPr>
          <p:cNvPr id="542" name="Google Shape;542;p41"/>
          <p:cNvGrpSpPr/>
          <p:nvPr/>
        </p:nvGrpSpPr>
        <p:grpSpPr>
          <a:xfrm>
            <a:off x="8553070" y="3591073"/>
            <a:ext cx="2168036" cy="1741373"/>
            <a:chOff x="0" y="0"/>
            <a:chExt cx="2168034" cy="1741371"/>
          </a:xfrm>
        </p:grpSpPr>
        <p:sp>
          <p:nvSpPr>
            <p:cNvPr id="543" name="Google Shape;543;p41"/>
            <p:cNvSpPr/>
            <p:nvPr/>
          </p:nvSpPr>
          <p:spPr>
            <a:xfrm>
              <a:off x="10710" y="1474242"/>
              <a:ext cx="472611" cy="2671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472610" y="948019"/>
              <a:ext cx="1119885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RIFDock</a:t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473443" y="0"/>
              <a:ext cx="1643691" cy="332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MotifDock</a:t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477721" y="429761"/>
              <a:ext cx="1643691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NetMotif</a:t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524343" y="1402816"/>
              <a:ext cx="1643691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PatchDock</a:t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5109" y="38985"/>
              <a:ext cx="472611" cy="267129"/>
            </a:xfrm>
            <a:prstGeom prst="rect">
              <a:avLst/>
            </a:prstGeom>
            <a:solidFill>
              <a:srgbClr val="2542C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5109" y="485818"/>
              <a:ext cx="472611" cy="267129"/>
            </a:xfrm>
            <a:prstGeom prst="rect">
              <a:avLst/>
            </a:prstGeom>
            <a:solidFill>
              <a:srgbClr val="3857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0" y="1000420"/>
              <a:ext cx="472611" cy="2671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41"/>
          <p:cNvSpPr/>
          <p:nvPr/>
        </p:nvSpPr>
        <p:spPr>
          <a:xfrm>
            <a:off x="8155713" y="5773768"/>
            <a:ext cx="4546585" cy="153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criteria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Ddg_fa_atr_norepack_1000SASA  &lt;=  -30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Interface_buried_sasa  =&gt;  1100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Interface_sc  =&gt;  0.65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Unsat_buried_hbonds2  &lt;=  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Worstfrag  &lt;=  1.5</a:t>
            </a:r>
            <a:endParaRPr/>
          </a:p>
        </p:txBody>
      </p:sp>
      <p:sp>
        <p:nvSpPr>
          <p:cNvPr id="552" name="Google Shape;552;p41"/>
          <p:cNvSpPr/>
          <p:nvPr/>
        </p:nvSpPr>
        <p:spPr>
          <a:xfrm>
            <a:off x="1109827" y="546100"/>
            <a:ext cx="687354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PPI Bench V2: happy/smug face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(latest released RifDock v4)</a:t>
            </a: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1428622" y="8839200"/>
            <a:ext cx="10147555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preliminary, 5/7 targets, no CTLA4 &amp; TrkA2, criteria not finalized</a:t>
            </a:r>
            <a:endParaRPr/>
          </a:p>
        </p:txBody>
      </p:sp>
      <p:pic>
        <p:nvPicPr>
          <p:cNvPr id="554" name="Google Shape;5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9900" y="-6350"/>
            <a:ext cx="2387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/>
          <p:nvPr/>
        </p:nvSpPr>
        <p:spPr>
          <a:xfrm>
            <a:off x="2244725" y="654050"/>
            <a:ext cx="851535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Fraction passing original ordering criteria</a:t>
            </a:r>
            <a:endParaRPr/>
          </a:p>
        </p:txBody>
      </p:sp>
      <p:sp>
        <p:nvSpPr>
          <p:cNvPr id="560" name="Google Shape;560;p42"/>
          <p:cNvSpPr/>
          <p:nvPr/>
        </p:nvSpPr>
        <p:spPr>
          <a:xfrm>
            <a:off x="1769465" y="8566150"/>
            <a:ext cx="9465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netmotif success rate not bad, just low counts</a:t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 rot="-5588595">
            <a:off x="5509800" y="8044101"/>
            <a:ext cx="466658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2" name="Google Shape;5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75" y="817173"/>
            <a:ext cx="9991450" cy="77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2"/>
          <p:cNvSpPr/>
          <p:nvPr/>
        </p:nvSpPr>
        <p:spPr>
          <a:xfrm rot="-5400000">
            <a:off x="-281991" y="4083049"/>
            <a:ext cx="168158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Percent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2244725" y="654050"/>
            <a:ext cx="851535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Fraction passing original ordering criteria</a:t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4120311" y="8255000"/>
            <a:ext cx="369737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exactly 10 docks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 scaffold</a:t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8607628" y="8255000"/>
            <a:ext cx="389214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remove bottom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half by dock score</a:t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 rot="-3800479">
            <a:off x="6665500" y="7878433"/>
            <a:ext cx="466658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43"/>
          <p:cNvSpPr/>
          <p:nvPr/>
        </p:nvSpPr>
        <p:spPr>
          <a:xfrm rot="-6664975">
            <a:off x="8938800" y="7865733"/>
            <a:ext cx="466658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3" name="Google Shape;573;p43"/>
          <p:cNvSpPr/>
          <p:nvPr/>
        </p:nvSpPr>
        <p:spPr>
          <a:xfrm>
            <a:off x="9941941" y="2666999"/>
            <a:ext cx="2610547" cy="365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future, maybe better to output more docks and rank them rather than per-scaffold quota</a:t>
            </a:r>
            <a:endParaRPr/>
          </a:p>
        </p:txBody>
      </p:sp>
      <p:pic>
        <p:nvPicPr>
          <p:cNvPr id="574" name="Google Shape;5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75" y="817173"/>
            <a:ext cx="9991450" cy="77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3"/>
          <p:cNvSpPr/>
          <p:nvPr/>
        </p:nvSpPr>
        <p:spPr>
          <a:xfrm rot="-5400000">
            <a:off x="-281991" y="4083049"/>
            <a:ext cx="168158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Percent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/>
          <p:nvPr/>
        </p:nvSpPr>
        <p:spPr>
          <a:xfrm>
            <a:off x="1706194" y="381000"/>
            <a:ext cx="922689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hypothesis: docking success relates to degree of sidechain “awareness”</a:t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 rot="-5731110">
            <a:off x="9142000" y="7825065"/>
            <a:ext cx="466658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44"/>
          <p:cNvSpPr/>
          <p:nvPr/>
        </p:nvSpPr>
        <p:spPr>
          <a:xfrm>
            <a:off x="3890048" y="3285448"/>
            <a:ext cx="2811704" cy="88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models mutations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implicitly, poorly</a:t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>
            <a:off x="8385848" y="8356600"/>
            <a:ext cx="2811704" cy="88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models mutations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explicitly</a:t>
            </a:r>
            <a:endParaRPr/>
          </a:p>
        </p:txBody>
      </p:sp>
      <p:sp>
        <p:nvSpPr>
          <p:cNvPr id="584" name="Google Shape;584;p44"/>
          <p:cNvSpPr/>
          <p:nvPr/>
        </p:nvSpPr>
        <p:spPr>
          <a:xfrm rot="5465817">
            <a:off x="4855569" y="4895590"/>
            <a:ext cx="1081052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44"/>
          <p:cNvSpPr/>
          <p:nvPr/>
        </p:nvSpPr>
        <p:spPr>
          <a:xfrm rot="-2511929">
            <a:off x="2487209" y="7721814"/>
            <a:ext cx="466658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Google Shape;586;p44"/>
          <p:cNvSpPr/>
          <p:nvPr/>
        </p:nvSpPr>
        <p:spPr>
          <a:xfrm>
            <a:off x="476058" y="7997148"/>
            <a:ext cx="2554809" cy="88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 not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mutations</a:t>
            </a:r>
            <a:endParaRPr/>
          </a:p>
        </p:txBody>
      </p:sp>
      <p:sp>
        <p:nvSpPr>
          <p:cNvPr id="587" name="Google Shape;587;p44"/>
          <p:cNvSpPr/>
          <p:nvPr/>
        </p:nvSpPr>
        <p:spPr>
          <a:xfrm rot="-5014830">
            <a:off x="6487447" y="7824651"/>
            <a:ext cx="466658" cy="372171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3535218" y="8159750"/>
            <a:ext cx="3710839" cy="128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 correlate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native “packability”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(on scaffold side only)</a:t>
            </a:r>
            <a:endParaRPr/>
          </a:p>
        </p:txBody>
      </p:sp>
      <p:pic>
        <p:nvPicPr>
          <p:cNvPr id="589" name="Google Shape;5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738" y="779073"/>
            <a:ext cx="9991450" cy="773825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4"/>
          <p:cNvSpPr/>
          <p:nvPr/>
        </p:nvSpPr>
        <p:spPr>
          <a:xfrm rot="-5400000">
            <a:off x="912671" y="4044949"/>
            <a:ext cx="168158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Percent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/>
          <p:nvPr/>
        </p:nvSpPr>
        <p:spPr>
          <a:xfrm>
            <a:off x="7726907" y="723900"/>
            <a:ext cx="586929" cy="42763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45"/>
          <p:cNvSpPr/>
          <p:nvPr/>
        </p:nvSpPr>
        <p:spPr>
          <a:xfrm>
            <a:off x="5720307" y="723900"/>
            <a:ext cx="586929" cy="427633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45"/>
          <p:cNvSpPr/>
          <p:nvPr/>
        </p:nvSpPr>
        <p:spPr>
          <a:xfrm>
            <a:off x="6437919" y="613866"/>
            <a:ext cx="85077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</a:t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8419057" y="613866"/>
            <a:ext cx="12573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562632" y="613866"/>
            <a:ext cx="461106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Distributions</a:t>
            </a:r>
            <a:endParaRPr/>
          </a:p>
        </p:txBody>
      </p:sp>
      <p:pic>
        <p:nvPicPr>
          <p:cNvPr id="600" name="Google Shape;6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0" y="-6350"/>
            <a:ext cx="23876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5"/>
          <p:cNvSpPr/>
          <p:nvPr/>
        </p:nvSpPr>
        <p:spPr>
          <a:xfrm>
            <a:off x="910208" y="2012950"/>
            <a:ext cx="8720583" cy="57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RIFdock interfaces smaller but better on average</a:t>
            </a:r>
            <a:endParaRPr/>
          </a:p>
        </p:txBody>
      </p:sp>
      <p:grpSp>
        <p:nvGrpSpPr>
          <p:cNvPr id="602" name="Google Shape;602;p45"/>
          <p:cNvGrpSpPr/>
          <p:nvPr/>
        </p:nvGrpSpPr>
        <p:grpSpPr>
          <a:xfrm>
            <a:off x="114494" y="2656482"/>
            <a:ext cx="11913283" cy="6889985"/>
            <a:chOff x="0" y="0"/>
            <a:chExt cx="11913281" cy="6889983"/>
          </a:xfrm>
        </p:grpSpPr>
        <p:grpSp>
          <p:nvGrpSpPr>
            <p:cNvPr id="603" name="Google Shape;603;p45"/>
            <p:cNvGrpSpPr/>
            <p:nvPr/>
          </p:nvGrpSpPr>
          <p:grpSpPr>
            <a:xfrm>
              <a:off x="0" y="0"/>
              <a:ext cx="11913281" cy="6889983"/>
              <a:chOff x="0" y="0"/>
              <a:chExt cx="11913280" cy="6889982"/>
            </a:xfrm>
          </p:grpSpPr>
          <p:pic>
            <p:nvPicPr>
              <p:cNvPr id="604" name="Google Shape;604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1480" y="634461"/>
                <a:ext cx="11431800" cy="6118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5" name="Google Shape;605;p45"/>
              <p:cNvSpPr/>
              <p:nvPr/>
            </p:nvSpPr>
            <p:spPr>
              <a:xfrm>
                <a:off x="0" y="0"/>
                <a:ext cx="994136" cy="64962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606" name="Google Shape;606;p45"/>
              <p:cNvSpPr/>
              <p:nvPr/>
            </p:nvSpPr>
            <p:spPr>
              <a:xfrm>
                <a:off x="5967037" y="393700"/>
                <a:ext cx="740137" cy="64962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607" name="Google Shape;607;p45"/>
            <p:cNvSpPr/>
            <p:nvPr/>
          </p:nvSpPr>
          <p:spPr>
            <a:xfrm>
              <a:off x="2338630" y="3171943"/>
              <a:ext cx="2455800" cy="54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Interface Sc</a:t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6759381" y="3171943"/>
              <a:ext cx="4728600" cy="54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DDG fa_atr / 1000 sasa</a:t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2947503" y="6270793"/>
              <a:ext cx="1145700" cy="54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DDG</a:t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7609157" y="6270743"/>
              <a:ext cx="3093900" cy="54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Interface SASA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12829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51818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design</a:t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90807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in-silico</a:t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42393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81382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807531" y="946150"/>
            <a:ext cx="538973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Binder Design Workflow</a:t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693800">
            <a:off x="2240141" y="6115403"/>
            <a:ext cx="838526" cy="268636"/>
          </a:xfrm>
          <a:prstGeom prst="rightArrow">
            <a:avLst>
              <a:gd fmla="val 28462" name="adj1"/>
              <a:gd fmla="val 132623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1923412" y="6926732"/>
            <a:ext cx="9157976" cy="151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this step?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because there are billions* of times more binding modes than we can run rosetta design on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7791227" y="8867615"/>
            <a:ext cx="4635946" cy="57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*grid resolution, blah blah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668" y="1554620"/>
            <a:ext cx="8707549" cy="664436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/>
          <p:nvPr/>
        </p:nvSpPr>
        <p:spPr>
          <a:xfrm>
            <a:off x="1689226" y="311150"/>
            <a:ext cx="962634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RIFdock fairly consistent results across targets</a:t>
            </a: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2476500" y="5981700"/>
            <a:ext cx="3932288" cy="22039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1200022" y="8928100"/>
            <a:ext cx="10147555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preliminary, 5/7 targets, no CTLA4 &amp; TrkA2, criteria not finalized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"/>
          <p:cNvSpPr/>
          <p:nvPr/>
        </p:nvSpPr>
        <p:spPr>
          <a:xfrm>
            <a:off x="3291557" y="920750"/>
            <a:ext cx="6421686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major outstanding issues</a:t>
            </a:r>
            <a:endParaRPr/>
          </a:p>
        </p:txBody>
      </p:sp>
      <p:sp>
        <p:nvSpPr>
          <p:cNvPr id="624" name="Google Shape;624;p47"/>
          <p:cNvSpPr txBox="1"/>
          <p:nvPr>
            <p:ph idx="1" type="body"/>
          </p:nvPr>
        </p:nvSpPr>
        <p:spPr>
          <a:xfrm>
            <a:off x="1066800" y="2146300"/>
            <a:ext cx="11669515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66699" lvl="0" marL="2666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energy function needs to match beta_nov15</a:t>
            </a:r>
            <a:endParaRPr/>
          </a:p>
          <a:p>
            <a:pPr indent="-266699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maybe not h-bond energy… but all other 2body</a:t>
            </a:r>
            <a:endParaRPr/>
          </a:p>
          <a:p>
            <a:pPr indent="-266699" lvl="0" marL="266699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better handling of extra rotamers &amp; integration with scaffold </a:t>
            </a:r>
            <a:endParaRPr/>
          </a:p>
          <a:p>
            <a:pPr indent="-266699" lvl="0" marL="266699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conformers / target flexibility</a:t>
            </a:r>
            <a:endParaRPr/>
          </a:p>
          <a:p>
            <a:pPr indent="-266699" lvl="1" marL="533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proton-chis  &lt;  side-chain  &lt;  backbone</a:t>
            </a:r>
            <a:endParaRPr/>
          </a:p>
          <a:p>
            <a:pPr indent="-266699" lvl="0" marL="266699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improve h-bond constraints &amp; implement other types of constraints</a:t>
            </a:r>
            <a:endParaRPr/>
          </a:p>
          <a:p>
            <a:pPr indent="-266699" lvl="0" marL="266699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place “networked” rotamers in groups?</a:t>
            </a:r>
            <a:endParaRPr/>
          </a:p>
          <a:p>
            <a:pPr indent="-126681" lvl="0" marL="266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None/>
            </a:pPr>
            <a:r>
              <a:t/>
            </a:r>
            <a:endParaRPr b="0" i="0" sz="294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66699" lvl="0" marL="266699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make data formats more rigorous/portable (hdf5?)</a:t>
            </a:r>
            <a:endParaRPr/>
          </a:p>
          <a:p>
            <a:pPr indent="-266699" lvl="0" marL="266699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Helvetica Neue Light"/>
              <a:buChar char="•"/>
            </a:pPr>
            <a:r>
              <a:rPr b="0" i="0" lang="en-US" sz="294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C++ really sucks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diminishing returns?</a:t>
            </a:r>
            <a:endParaRPr/>
          </a:p>
        </p:txBody>
      </p:sp>
      <p:sp>
        <p:nvSpPr>
          <p:cNvPr id="630" name="Google Shape;630;p48"/>
          <p:cNvSpPr txBox="1"/>
          <p:nvPr>
            <p:ph idx="1" type="body"/>
          </p:nvPr>
        </p:nvSpPr>
        <p:spPr>
          <a:xfrm>
            <a:off x="1358900" y="2501900"/>
            <a:ext cx="11315965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harder to find the low-hanging fruit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worthwhile new features are taking more work than before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been working on this exclusively for 18 months…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 docking is, maybe, almost, “good enough” for 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 molecule binders (and enzdes?)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protein-protein interface design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may start spending some time on new projects, finally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Helvetica Neue Light"/>
              <a:buChar char="•"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(probably not)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 txBox="1"/>
          <p:nvPr>
            <p:ph type="title"/>
          </p:nvPr>
        </p:nvSpPr>
        <p:spPr>
          <a:xfrm>
            <a:off x="1054100" y="254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5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projects</a:t>
            </a:r>
            <a:endParaRPr/>
          </a:p>
        </p:txBody>
      </p:sp>
      <p:sp>
        <p:nvSpPr>
          <p:cNvPr id="636" name="Google Shape;636;p49"/>
          <p:cNvSpPr txBox="1"/>
          <p:nvPr>
            <p:ph idx="1" type="body"/>
          </p:nvPr>
        </p:nvSpPr>
        <p:spPr>
          <a:xfrm>
            <a:off x="952500" y="1691927"/>
            <a:ext cx="11099800" cy="7198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04495" lvl="0" marL="404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possible new RIF applications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scaffold design via fragment-merging (peptides? whole or partial scaffolds?)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“RIF” style two-sided design (could help many one-sided design apps as well)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structure prediction / forward docking?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generation of small, complete polar networks (Gerard)</a:t>
            </a:r>
            <a:endParaRPr/>
          </a:p>
          <a:p>
            <a:pPr indent="-404495" lvl="0" marL="40449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non-RIF stuff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divide and conqueror topologies for scaffold gen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Helvetica Neue Light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on-the-fly hb network search w/ waters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/>
          <p:nvPr/>
        </p:nvSpPr>
        <p:spPr>
          <a:xfrm>
            <a:off x="5348361" y="457200"/>
            <a:ext cx="2018781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THANKS!</a:t>
            </a:r>
            <a:endParaRPr/>
          </a:p>
        </p:txBody>
      </p:sp>
      <p:sp>
        <p:nvSpPr>
          <p:cNvPr id="642" name="Google Shape;642;p50"/>
          <p:cNvSpPr/>
          <p:nvPr/>
        </p:nvSpPr>
        <p:spPr>
          <a:xfrm>
            <a:off x="5036008" y="1416050"/>
            <a:ext cx="4071269" cy="7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Semi-happy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Ralph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Jaiyi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Gerard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Benjamin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other SM folks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Franziska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Danny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Philip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other PPI bench folks</a:t>
            </a: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1617426" y="869950"/>
            <a:ext cx="3572323" cy="68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Ideas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Discussion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Alex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Jorge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Daniel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Scott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Gerard</a:t>
            </a:r>
            <a:endParaRPr/>
          </a:p>
        </p:txBody>
      </p:sp>
      <p:sp>
        <p:nvSpPr>
          <p:cNvPr id="644" name="Google Shape;644;p50"/>
          <p:cNvSpPr/>
          <p:nvPr/>
        </p:nvSpPr>
        <p:spPr>
          <a:xfrm>
            <a:off x="9265108" y="-666750"/>
            <a:ext cx="2790305" cy="7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 forget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b="0" i="0" sz="3600" u="sng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lots of people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/>
          <p:nvPr/>
        </p:nvSpPr>
        <p:spPr>
          <a:xfrm>
            <a:off x="4383099" y="3403600"/>
            <a:ext cx="464500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little more detail…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(optional)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 txBox="1"/>
          <p:nvPr>
            <p:ph type="title"/>
          </p:nvPr>
        </p:nvSpPr>
        <p:spPr>
          <a:xfrm>
            <a:off x="952500" y="241300"/>
            <a:ext cx="11099800" cy="99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a RIF?</a:t>
            </a:r>
            <a:endParaRPr/>
          </a:p>
        </p:txBody>
      </p:sp>
      <p:pic>
        <p:nvPicPr>
          <p:cNvPr id="655" name="Google Shape;6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85" y="4982216"/>
            <a:ext cx="7557677" cy="523884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2"/>
          <p:cNvSpPr txBox="1"/>
          <p:nvPr>
            <p:ph idx="1" type="body"/>
          </p:nvPr>
        </p:nvSpPr>
        <p:spPr>
          <a:xfrm>
            <a:off x="1117600" y="1085304"/>
            <a:ext cx="11099800" cy="328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5722" lvl="0" marL="3457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contain ~10 billion inverse rotamers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store (approx.):  score v. tgt  +  bb position  +  rotamer id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logically, like a giant set of hotspots (but less picky)</a:t>
            </a:r>
            <a:endParaRPr/>
          </a:p>
        </p:txBody>
      </p:sp>
      <p:pic>
        <p:nvPicPr>
          <p:cNvPr id="657" name="Google Shape;657;p52"/>
          <p:cNvPicPr preferRelativeResize="0"/>
          <p:nvPr/>
        </p:nvPicPr>
        <p:blipFill rotWithShape="1">
          <a:blip r:embed="rId4">
            <a:alphaModFix/>
          </a:blip>
          <a:srcRect b="9705" l="5973" r="12544" t="3585"/>
          <a:stretch/>
        </p:blipFill>
        <p:spPr>
          <a:xfrm>
            <a:off x="1276950" y="4673486"/>
            <a:ext cx="5023031" cy="5216923"/>
          </a:xfrm>
          <a:custGeom>
            <a:rect b="b" l="l" r="r" t="t"/>
            <a:pathLst>
              <a:path extrusionOk="0" h="120000" w="120000">
                <a:moveTo>
                  <a:pt x="47864" y="0"/>
                </a:moveTo>
                <a:cubicBezTo>
                  <a:pt x="47457" y="0"/>
                  <a:pt x="47491" y="305"/>
                  <a:pt x="48054" y="1788"/>
                </a:cubicBezTo>
                <a:cubicBezTo>
                  <a:pt x="48322" y="2494"/>
                  <a:pt x="48724" y="3700"/>
                  <a:pt x="48947" y="4472"/>
                </a:cubicBezTo>
                <a:cubicBezTo>
                  <a:pt x="49293" y="5688"/>
                  <a:pt x="49282" y="5900"/>
                  <a:pt x="48897" y="6044"/>
                </a:cubicBezTo>
                <a:cubicBezTo>
                  <a:pt x="48250" y="6283"/>
                  <a:pt x="47111" y="5122"/>
                  <a:pt x="46520" y="3622"/>
                </a:cubicBezTo>
                <a:cubicBezTo>
                  <a:pt x="46235" y="2911"/>
                  <a:pt x="45816" y="2338"/>
                  <a:pt x="45576" y="2338"/>
                </a:cubicBezTo>
                <a:cubicBezTo>
                  <a:pt x="45046" y="2338"/>
                  <a:pt x="45035" y="2411"/>
                  <a:pt x="45576" y="3661"/>
                </a:cubicBezTo>
                <a:cubicBezTo>
                  <a:pt x="45989" y="4605"/>
                  <a:pt x="45978" y="4688"/>
                  <a:pt x="45409" y="4983"/>
                </a:cubicBezTo>
                <a:cubicBezTo>
                  <a:pt x="44912" y="5238"/>
                  <a:pt x="44812" y="5544"/>
                  <a:pt x="44879" y="6583"/>
                </a:cubicBezTo>
                <a:cubicBezTo>
                  <a:pt x="44923" y="7288"/>
                  <a:pt x="44862" y="7955"/>
                  <a:pt x="44745" y="8072"/>
                </a:cubicBezTo>
                <a:cubicBezTo>
                  <a:pt x="44460" y="8344"/>
                  <a:pt x="42423" y="6433"/>
                  <a:pt x="42423" y="5888"/>
                </a:cubicBezTo>
                <a:cubicBezTo>
                  <a:pt x="42423" y="5405"/>
                  <a:pt x="41547" y="4694"/>
                  <a:pt x="40944" y="4683"/>
                </a:cubicBezTo>
                <a:cubicBezTo>
                  <a:pt x="40654" y="4677"/>
                  <a:pt x="40593" y="4888"/>
                  <a:pt x="40727" y="5405"/>
                </a:cubicBezTo>
                <a:cubicBezTo>
                  <a:pt x="40928" y="6194"/>
                  <a:pt x="40202" y="7888"/>
                  <a:pt x="39655" y="7888"/>
                </a:cubicBezTo>
                <a:cubicBezTo>
                  <a:pt x="39477" y="7888"/>
                  <a:pt x="39259" y="7622"/>
                  <a:pt x="39170" y="7305"/>
                </a:cubicBezTo>
                <a:cubicBezTo>
                  <a:pt x="38958" y="6516"/>
                  <a:pt x="38528" y="6561"/>
                  <a:pt x="38193" y="7405"/>
                </a:cubicBezTo>
                <a:cubicBezTo>
                  <a:pt x="37870" y="8222"/>
                  <a:pt x="37122" y="8572"/>
                  <a:pt x="36726" y="8088"/>
                </a:cubicBezTo>
                <a:cubicBezTo>
                  <a:pt x="36564" y="7894"/>
                  <a:pt x="36274" y="7238"/>
                  <a:pt x="36067" y="6627"/>
                </a:cubicBezTo>
                <a:cubicBezTo>
                  <a:pt x="35866" y="6016"/>
                  <a:pt x="35531" y="5561"/>
                  <a:pt x="35336" y="5622"/>
                </a:cubicBezTo>
                <a:cubicBezTo>
                  <a:pt x="34783" y="5800"/>
                  <a:pt x="34761" y="7144"/>
                  <a:pt x="35291" y="8361"/>
                </a:cubicBezTo>
                <a:cubicBezTo>
                  <a:pt x="35743" y="9405"/>
                  <a:pt x="35743" y="9505"/>
                  <a:pt x="35252" y="9850"/>
                </a:cubicBezTo>
                <a:cubicBezTo>
                  <a:pt x="34962" y="10055"/>
                  <a:pt x="34633" y="10216"/>
                  <a:pt x="34521" y="10216"/>
                </a:cubicBezTo>
                <a:cubicBezTo>
                  <a:pt x="34415" y="10216"/>
                  <a:pt x="33729" y="9477"/>
                  <a:pt x="32998" y="8572"/>
                </a:cubicBezTo>
                <a:cubicBezTo>
                  <a:pt x="30704" y="5738"/>
                  <a:pt x="30101" y="5150"/>
                  <a:pt x="29733" y="5366"/>
                </a:cubicBezTo>
                <a:cubicBezTo>
                  <a:pt x="29493" y="5511"/>
                  <a:pt x="29761" y="6055"/>
                  <a:pt x="30559" y="7066"/>
                </a:cubicBezTo>
                <a:cubicBezTo>
                  <a:pt x="31485" y="8233"/>
                  <a:pt x="31686" y="8705"/>
                  <a:pt x="31524" y="9283"/>
                </a:cubicBezTo>
                <a:cubicBezTo>
                  <a:pt x="31374" y="9833"/>
                  <a:pt x="31111" y="10033"/>
                  <a:pt x="30492" y="10061"/>
                </a:cubicBezTo>
                <a:cubicBezTo>
                  <a:pt x="30034" y="10077"/>
                  <a:pt x="29499" y="9988"/>
                  <a:pt x="29298" y="9866"/>
                </a:cubicBezTo>
                <a:cubicBezTo>
                  <a:pt x="29080" y="9738"/>
                  <a:pt x="28734" y="9894"/>
                  <a:pt x="28444" y="10261"/>
                </a:cubicBezTo>
                <a:cubicBezTo>
                  <a:pt x="27975" y="10855"/>
                  <a:pt x="27936" y="10822"/>
                  <a:pt x="27021" y="8938"/>
                </a:cubicBezTo>
                <a:cubicBezTo>
                  <a:pt x="26457" y="7772"/>
                  <a:pt x="25894" y="7011"/>
                  <a:pt x="25609" y="7011"/>
                </a:cubicBezTo>
                <a:cubicBezTo>
                  <a:pt x="24990" y="7011"/>
                  <a:pt x="25001" y="7038"/>
                  <a:pt x="26055" y="9055"/>
                </a:cubicBezTo>
                <a:cubicBezTo>
                  <a:pt x="26842" y="10555"/>
                  <a:pt x="26915" y="10888"/>
                  <a:pt x="26586" y="11411"/>
                </a:cubicBezTo>
                <a:cubicBezTo>
                  <a:pt x="26245" y="11955"/>
                  <a:pt x="26323" y="12111"/>
                  <a:pt x="27356" y="12955"/>
                </a:cubicBezTo>
                <a:cubicBezTo>
                  <a:pt x="28567" y="13938"/>
                  <a:pt x="28567" y="14411"/>
                  <a:pt x="27367" y="14122"/>
                </a:cubicBezTo>
                <a:cubicBezTo>
                  <a:pt x="26971" y="14027"/>
                  <a:pt x="26457" y="14105"/>
                  <a:pt x="26217" y="14294"/>
                </a:cubicBezTo>
                <a:cubicBezTo>
                  <a:pt x="25665" y="14738"/>
                  <a:pt x="24660" y="14255"/>
                  <a:pt x="24387" y="13427"/>
                </a:cubicBezTo>
                <a:cubicBezTo>
                  <a:pt x="24180" y="12794"/>
                  <a:pt x="23326" y="12616"/>
                  <a:pt x="23338" y="13211"/>
                </a:cubicBezTo>
                <a:cubicBezTo>
                  <a:pt x="23338" y="13411"/>
                  <a:pt x="23594" y="13905"/>
                  <a:pt x="23912" y="14305"/>
                </a:cubicBezTo>
                <a:cubicBezTo>
                  <a:pt x="24342" y="14844"/>
                  <a:pt x="24409" y="15122"/>
                  <a:pt x="24158" y="15411"/>
                </a:cubicBezTo>
                <a:cubicBezTo>
                  <a:pt x="23896" y="15716"/>
                  <a:pt x="23561" y="15533"/>
                  <a:pt x="22512" y="14544"/>
                </a:cubicBezTo>
                <a:cubicBezTo>
                  <a:pt x="20865" y="12983"/>
                  <a:pt x="20279" y="13194"/>
                  <a:pt x="19839" y="15500"/>
                </a:cubicBezTo>
                <a:cubicBezTo>
                  <a:pt x="19459" y="17455"/>
                  <a:pt x="19247" y="17794"/>
                  <a:pt x="18483" y="17600"/>
                </a:cubicBezTo>
                <a:cubicBezTo>
                  <a:pt x="17779" y="17422"/>
                  <a:pt x="17768" y="17500"/>
                  <a:pt x="18176" y="19583"/>
                </a:cubicBezTo>
                <a:cubicBezTo>
                  <a:pt x="18343" y="20438"/>
                  <a:pt x="18371" y="21238"/>
                  <a:pt x="18237" y="21372"/>
                </a:cubicBezTo>
                <a:cubicBezTo>
                  <a:pt x="18097" y="21500"/>
                  <a:pt x="17618" y="21238"/>
                  <a:pt x="17171" y="20788"/>
                </a:cubicBezTo>
                <a:cubicBezTo>
                  <a:pt x="16535" y="20150"/>
                  <a:pt x="16323" y="19566"/>
                  <a:pt x="16167" y="18155"/>
                </a:cubicBezTo>
                <a:cubicBezTo>
                  <a:pt x="16033" y="16888"/>
                  <a:pt x="15837" y="16350"/>
                  <a:pt x="15542" y="16350"/>
                </a:cubicBezTo>
                <a:cubicBezTo>
                  <a:pt x="15196" y="16350"/>
                  <a:pt x="15162" y="16766"/>
                  <a:pt x="15324" y="18505"/>
                </a:cubicBezTo>
                <a:cubicBezTo>
                  <a:pt x="15581" y="21238"/>
                  <a:pt x="15162" y="21583"/>
                  <a:pt x="14012" y="19583"/>
                </a:cubicBezTo>
                <a:cubicBezTo>
                  <a:pt x="13555" y="18772"/>
                  <a:pt x="13002" y="18105"/>
                  <a:pt x="12790" y="18100"/>
                </a:cubicBezTo>
                <a:cubicBezTo>
                  <a:pt x="12277" y="18094"/>
                  <a:pt x="12316" y="18716"/>
                  <a:pt x="12885" y="19500"/>
                </a:cubicBezTo>
                <a:cubicBezTo>
                  <a:pt x="13315" y="20088"/>
                  <a:pt x="13320" y="20166"/>
                  <a:pt x="12885" y="20327"/>
                </a:cubicBezTo>
                <a:cubicBezTo>
                  <a:pt x="12584" y="20444"/>
                  <a:pt x="12439" y="20783"/>
                  <a:pt x="12489" y="21272"/>
                </a:cubicBezTo>
                <a:cubicBezTo>
                  <a:pt x="12556" y="21916"/>
                  <a:pt x="12455" y="22033"/>
                  <a:pt x="11881" y="21955"/>
                </a:cubicBezTo>
                <a:cubicBezTo>
                  <a:pt x="11038" y="21844"/>
                  <a:pt x="11044" y="21827"/>
                  <a:pt x="11948" y="24244"/>
                </a:cubicBezTo>
                <a:cubicBezTo>
                  <a:pt x="12801" y="26516"/>
                  <a:pt x="12673" y="26811"/>
                  <a:pt x="10675" y="27066"/>
                </a:cubicBezTo>
                <a:cubicBezTo>
                  <a:pt x="9838" y="27177"/>
                  <a:pt x="9403" y="27088"/>
                  <a:pt x="9113" y="26750"/>
                </a:cubicBezTo>
                <a:cubicBezTo>
                  <a:pt x="8689" y="26255"/>
                  <a:pt x="7874" y="26111"/>
                  <a:pt x="7874" y="26527"/>
                </a:cubicBezTo>
                <a:cubicBezTo>
                  <a:pt x="7874" y="26666"/>
                  <a:pt x="8142" y="27005"/>
                  <a:pt x="8471" y="27294"/>
                </a:cubicBezTo>
                <a:cubicBezTo>
                  <a:pt x="8800" y="27583"/>
                  <a:pt x="8995" y="27933"/>
                  <a:pt x="8906" y="28072"/>
                </a:cubicBezTo>
                <a:cubicBezTo>
                  <a:pt x="8817" y="28211"/>
                  <a:pt x="9001" y="28316"/>
                  <a:pt x="9319" y="28316"/>
                </a:cubicBezTo>
                <a:cubicBezTo>
                  <a:pt x="9643" y="28316"/>
                  <a:pt x="10279" y="28661"/>
                  <a:pt x="10737" y="29066"/>
                </a:cubicBezTo>
                <a:cubicBezTo>
                  <a:pt x="11412" y="29666"/>
                  <a:pt x="11496" y="29877"/>
                  <a:pt x="11200" y="30227"/>
                </a:cubicBezTo>
                <a:cubicBezTo>
                  <a:pt x="10915" y="30555"/>
                  <a:pt x="10910" y="30750"/>
                  <a:pt x="11189" y="31072"/>
                </a:cubicBezTo>
                <a:cubicBezTo>
                  <a:pt x="11479" y="31411"/>
                  <a:pt x="11417" y="31561"/>
                  <a:pt x="10893" y="31833"/>
                </a:cubicBezTo>
                <a:cubicBezTo>
                  <a:pt x="10407" y="32083"/>
                  <a:pt x="10290" y="32344"/>
                  <a:pt x="10424" y="32855"/>
                </a:cubicBezTo>
                <a:cubicBezTo>
                  <a:pt x="10770" y="34188"/>
                  <a:pt x="10028" y="33844"/>
                  <a:pt x="8499" y="31972"/>
                </a:cubicBezTo>
                <a:cubicBezTo>
                  <a:pt x="7025" y="30161"/>
                  <a:pt x="6356" y="29672"/>
                  <a:pt x="6356" y="30400"/>
                </a:cubicBezTo>
                <a:cubicBezTo>
                  <a:pt x="6356" y="30583"/>
                  <a:pt x="6825" y="31372"/>
                  <a:pt x="7405" y="32150"/>
                </a:cubicBezTo>
                <a:cubicBezTo>
                  <a:pt x="8393" y="33472"/>
                  <a:pt x="8426" y="33577"/>
                  <a:pt x="7902" y="33850"/>
                </a:cubicBezTo>
                <a:cubicBezTo>
                  <a:pt x="7466" y="34072"/>
                  <a:pt x="7215" y="34005"/>
                  <a:pt x="6802" y="33566"/>
                </a:cubicBezTo>
                <a:cubicBezTo>
                  <a:pt x="6255" y="32988"/>
                  <a:pt x="5139" y="32772"/>
                  <a:pt x="5139" y="33250"/>
                </a:cubicBezTo>
                <a:cubicBezTo>
                  <a:pt x="5139" y="33388"/>
                  <a:pt x="5351" y="33666"/>
                  <a:pt x="5602" y="33866"/>
                </a:cubicBezTo>
                <a:cubicBezTo>
                  <a:pt x="5954" y="34144"/>
                  <a:pt x="5982" y="34333"/>
                  <a:pt x="5720" y="34633"/>
                </a:cubicBezTo>
                <a:cubicBezTo>
                  <a:pt x="5463" y="34933"/>
                  <a:pt x="5463" y="35150"/>
                  <a:pt x="5736" y="35466"/>
                </a:cubicBezTo>
                <a:cubicBezTo>
                  <a:pt x="6194" y="36000"/>
                  <a:pt x="5893" y="36500"/>
                  <a:pt x="5123" y="36500"/>
                </a:cubicBezTo>
                <a:cubicBezTo>
                  <a:pt x="4163" y="36500"/>
                  <a:pt x="4447" y="37022"/>
                  <a:pt x="5759" y="37666"/>
                </a:cubicBezTo>
                <a:cubicBezTo>
                  <a:pt x="6986" y="38272"/>
                  <a:pt x="7120" y="38833"/>
                  <a:pt x="6032" y="38833"/>
                </a:cubicBezTo>
                <a:cubicBezTo>
                  <a:pt x="5708" y="38833"/>
                  <a:pt x="5446" y="38938"/>
                  <a:pt x="5446" y="39072"/>
                </a:cubicBezTo>
                <a:cubicBezTo>
                  <a:pt x="5446" y="39205"/>
                  <a:pt x="6406" y="39433"/>
                  <a:pt x="7578" y="39583"/>
                </a:cubicBezTo>
                <a:cubicBezTo>
                  <a:pt x="8750" y="39733"/>
                  <a:pt x="9743" y="39988"/>
                  <a:pt x="9777" y="40150"/>
                </a:cubicBezTo>
                <a:cubicBezTo>
                  <a:pt x="9810" y="40311"/>
                  <a:pt x="9007" y="40472"/>
                  <a:pt x="7946" y="40522"/>
                </a:cubicBezTo>
                <a:cubicBezTo>
                  <a:pt x="6903" y="40572"/>
                  <a:pt x="6049" y="40722"/>
                  <a:pt x="6049" y="40850"/>
                </a:cubicBezTo>
                <a:cubicBezTo>
                  <a:pt x="6049" y="40983"/>
                  <a:pt x="6551" y="41588"/>
                  <a:pt x="7148" y="42205"/>
                </a:cubicBezTo>
                <a:lnTo>
                  <a:pt x="8242" y="43316"/>
                </a:lnTo>
                <a:lnTo>
                  <a:pt x="7444" y="43872"/>
                </a:lnTo>
                <a:cubicBezTo>
                  <a:pt x="6596" y="44466"/>
                  <a:pt x="6389" y="45250"/>
                  <a:pt x="7076" y="45250"/>
                </a:cubicBezTo>
                <a:cubicBezTo>
                  <a:pt x="7305" y="45250"/>
                  <a:pt x="7662" y="45450"/>
                  <a:pt x="7863" y="45683"/>
                </a:cubicBezTo>
                <a:cubicBezTo>
                  <a:pt x="8063" y="45911"/>
                  <a:pt x="8716" y="46144"/>
                  <a:pt x="9330" y="46194"/>
                </a:cubicBezTo>
                <a:cubicBezTo>
                  <a:pt x="10273" y="46266"/>
                  <a:pt x="10430" y="46366"/>
                  <a:pt x="10357" y="46905"/>
                </a:cubicBezTo>
                <a:cubicBezTo>
                  <a:pt x="10307" y="47250"/>
                  <a:pt x="10413" y="47627"/>
                  <a:pt x="10592" y="47733"/>
                </a:cubicBezTo>
                <a:cubicBezTo>
                  <a:pt x="10770" y="47838"/>
                  <a:pt x="10831" y="48044"/>
                  <a:pt x="10737" y="48194"/>
                </a:cubicBezTo>
                <a:cubicBezTo>
                  <a:pt x="10441" y="48650"/>
                  <a:pt x="9074" y="48500"/>
                  <a:pt x="8220" y="47916"/>
                </a:cubicBezTo>
                <a:cubicBezTo>
                  <a:pt x="6925" y="47027"/>
                  <a:pt x="4230" y="45544"/>
                  <a:pt x="3917" y="45544"/>
                </a:cubicBezTo>
                <a:cubicBezTo>
                  <a:pt x="3069" y="45544"/>
                  <a:pt x="3861" y="46433"/>
                  <a:pt x="5569" y="47400"/>
                </a:cubicBezTo>
                <a:cubicBezTo>
                  <a:pt x="7120" y="48272"/>
                  <a:pt x="7472" y="48600"/>
                  <a:pt x="7349" y="49061"/>
                </a:cubicBezTo>
                <a:cubicBezTo>
                  <a:pt x="7215" y="49561"/>
                  <a:pt x="7305" y="49611"/>
                  <a:pt x="8136" y="49450"/>
                </a:cubicBezTo>
                <a:cubicBezTo>
                  <a:pt x="9336" y="49222"/>
                  <a:pt x="10190" y="49788"/>
                  <a:pt x="9626" y="50444"/>
                </a:cubicBezTo>
                <a:cubicBezTo>
                  <a:pt x="9062" y="51100"/>
                  <a:pt x="3409" y="50711"/>
                  <a:pt x="1947" y="49916"/>
                </a:cubicBezTo>
                <a:cubicBezTo>
                  <a:pt x="1361" y="49600"/>
                  <a:pt x="680" y="49344"/>
                  <a:pt x="435" y="49344"/>
                </a:cubicBezTo>
                <a:cubicBezTo>
                  <a:pt x="-306" y="49344"/>
                  <a:pt x="-61" y="49883"/>
                  <a:pt x="904" y="50366"/>
                </a:cubicBezTo>
                <a:cubicBezTo>
                  <a:pt x="1400" y="50611"/>
                  <a:pt x="1813" y="50950"/>
                  <a:pt x="1813" y="51105"/>
                </a:cubicBezTo>
                <a:cubicBezTo>
                  <a:pt x="1813" y="51261"/>
                  <a:pt x="2081" y="51388"/>
                  <a:pt x="2421" y="51388"/>
                </a:cubicBezTo>
                <a:cubicBezTo>
                  <a:pt x="2756" y="51388"/>
                  <a:pt x="4140" y="51922"/>
                  <a:pt x="5480" y="52572"/>
                </a:cubicBezTo>
                <a:cubicBezTo>
                  <a:pt x="7522" y="53561"/>
                  <a:pt x="7863" y="53827"/>
                  <a:pt x="7556" y="54177"/>
                </a:cubicBezTo>
                <a:cubicBezTo>
                  <a:pt x="7360" y="54411"/>
                  <a:pt x="7003" y="54600"/>
                  <a:pt x="6769" y="54600"/>
                </a:cubicBezTo>
                <a:cubicBezTo>
                  <a:pt x="6540" y="54600"/>
                  <a:pt x="6356" y="54800"/>
                  <a:pt x="6356" y="55038"/>
                </a:cubicBezTo>
                <a:cubicBezTo>
                  <a:pt x="6356" y="55594"/>
                  <a:pt x="6897" y="55594"/>
                  <a:pt x="8298" y="55027"/>
                </a:cubicBezTo>
                <a:cubicBezTo>
                  <a:pt x="9665" y="54477"/>
                  <a:pt x="9888" y="54594"/>
                  <a:pt x="10139" y="56016"/>
                </a:cubicBezTo>
                <a:cubicBezTo>
                  <a:pt x="10285" y="56855"/>
                  <a:pt x="10173" y="57433"/>
                  <a:pt x="9699" y="58305"/>
                </a:cubicBezTo>
                <a:cubicBezTo>
                  <a:pt x="9157" y="59316"/>
                  <a:pt x="8677" y="59650"/>
                  <a:pt x="6049" y="60861"/>
                </a:cubicBezTo>
                <a:cubicBezTo>
                  <a:pt x="3214" y="62172"/>
                  <a:pt x="2405" y="62772"/>
                  <a:pt x="3482" y="62772"/>
                </a:cubicBezTo>
                <a:cubicBezTo>
                  <a:pt x="3733" y="62772"/>
                  <a:pt x="4899" y="62305"/>
                  <a:pt x="6071" y="61738"/>
                </a:cubicBezTo>
                <a:cubicBezTo>
                  <a:pt x="7238" y="61172"/>
                  <a:pt x="8337" y="60794"/>
                  <a:pt x="8516" y="60900"/>
                </a:cubicBezTo>
                <a:cubicBezTo>
                  <a:pt x="8705" y="61011"/>
                  <a:pt x="8214" y="61711"/>
                  <a:pt x="7332" y="62588"/>
                </a:cubicBezTo>
                <a:cubicBezTo>
                  <a:pt x="5870" y="64038"/>
                  <a:pt x="5150" y="65483"/>
                  <a:pt x="5720" y="65822"/>
                </a:cubicBezTo>
                <a:cubicBezTo>
                  <a:pt x="5993" y="65983"/>
                  <a:pt x="7388" y="65472"/>
                  <a:pt x="9916" y="64294"/>
                </a:cubicBezTo>
                <a:cubicBezTo>
                  <a:pt x="10625" y="63966"/>
                  <a:pt x="11272" y="63811"/>
                  <a:pt x="11362" y="63950"/>
                </a:cubicBezTo>
                <a:cubicBezTo>
                  <a:pt x="11546" y="64233"/>
                  <a:pt x="13309" y="64177"/>
                  <a:pt x="13823" y="63866"/>
                </a:cubicBezTo>
                <a:cubicBezTo>
                  <a:pt x="14018" y="63750"/>
                  <a:pt x="14470" y="63888"/>
                  <a:pt x="14838" y="64177"/>
                </a:cubicBezTo>
                <a:cubicBezTo>
                  <a:pt x="15726" y="64866"/>
                  <a:pt x="15525" y="65005"/>
                  <a:pt x="11161" y="66761"/>
                </a:cubicBezTo>
                <a:cubicBezTo>
                  <a:pt x="7751" y="68127"/>
                  <a:pt x="6847" y="68755"/>
                  <a:pt x="8248" y="68766"/>
                </a:cubicBezTo>
                <a:cubicBezTo>
                  <a:pt x="8644" y="68772"/>
                  <a:pt x="8968" y="68983"/>
                  <a:pt x="9029" y="69277"/>
                </a:cubicBezTo>
                <a:cubicBezTo>
                  <a:pt x="9085" y="69555"/>
                  <a:pt x="9247" y="69783"/>
                  <a:pt x="9386" y="69783"/>
                </a:cubicBezTo>
                <a:cubicBezTo>
                  <a:pt x="9531" y="69783"/>
                  <a:pt x="10949" y="69055"/>
                  <a:pt x="12545" y="68166"/>
                </a:cubicBezTo>
                <a:cubicBezTo>
                  <a:pt x="16407" y="66016"/>
                  <a:pt x="16217" y="66055"/>
                  <a:pt x="16831" y="67300"/>
                </a:cubicBezTo>
                <a:lnTo>
                  <a:pt x="17355" y="68366"/>
                </a:lnTo>
                <a:lnTo>
                  <a:pt x="15648" y="70027"/>
                </a:lnTo>
                <a:cubicBezTo>
                  <a:pt x="14012" y="71616"/>
                  <a:pt x="13549" y="72411"/>
                  <a:pt x="14252" y="72411"/>
                </a:cubicBezTo>
                <a:cubicBezTo>
                  <a:pt x="14431" y="72411"/>
                  <a:pt x="15290" y="71744"/>
                  <a:pt x="16178" y="70938"/>
                </a:cubicBezTo>
                <a:cubicBezTo>
                  <a:pt x="17595" y="69650"/>
                  <a:pt x="17841" y="69533"/>
                  <a:pt x="18187" y="69938"/>
                </a:cubicBezTo>
                <a:cubicBezTo>
                  <a:pt x="18404" y="70188"/>
                  <a:pt x="18912" y="70361"/>
                  <a:pt x="19325" y="70311"/>
                </a:cubicBezTo>
                <a:cubicBezTo>
                  <a:pt x="19973" y="70233"/>
                  <a:pt x="20291" y="70577"/>
                  <a:pt x="21797" y="72977"/>
                </a:cubicBezTo>
                <a:cubicBezTo>
                  <a:pt x="23405" y="75533"/>
                  <a:pt x="24236" y="76438"/>
                  <a:pt x="24236" y="75633"/>
                </a:cubicBezTo>
                <a:cubicBezTo>
                  <a:pt x="24236" y="75450"/>
                  <a:pt x="24030" y="74916"/>
                  <a:pt x="23773" y="74438"/>
                </a:cubicBezTo>
                <a:cubicBezTo>
                  <a:pt x="23271" y="73500"/>
                  <a:pt x="23260" y="73511"/>
                  <a:pt x="24917" y="73161"/>
                </a:cubicBezTo>
                <a:cubicBezTo>
                  <a:pt x="25905" y="72950"/>
                  <a:pt x="25988" y="72411"/>
                  <a:pt x="25146" y="71677"/>
                </a:cubicBezTo>
                <a:cubicBezTo>
                  <a:pt x="24465" y="71083"/>
                  <a:pt x="24292" y="68677"/>
                  <a:pt x="24844" y="67288"/>
                </a:cubicBezTo>
                <a:cubicBezTo>
                  <a:pt x="25107" y="66622"/>
                  <a:pt x="25224" y="66561"/>
                  <a:pt x="25631" y="66888"/>
                </a:cubicBezTo>
                <a:cubicBezTo>
                  <a:pt x="25888" y="67094"/>
                  <a:pt x="26329" y="67683"/>
                  <a:pt x="26608" y="68194"/>
                </a:cubicBezTo>
                <a:cubicBezTo>
                  <a:pt x="27451" y="69738"/>
                  <a:pt x="28773" y="71533"/>
                  <a:pt x="29063" y="71533"/>
                </a:cubicBezTo>
                <a:cubicBezTo>
                  <a:pt x="29421" y="71533"/>
                  <a:pt x="29421" y="68961"/>
                  <a:pt x="29063" y="68750"/>
                </a:cubicBezTo>
                <a:cubicBezTo>
                  <a:pt x="28779" y="68583"/>
                  <a:pt x="34119" y="61600"/>
                  <a:pt x="34532" y="61600"/>
                </a:cubicBezTo>
                <a:cubicBezTo>
                  <a:pt x="34661" y="61600"/>
                  <a:pt x="34940" y="61805"/>
                  <a:pt x="35152" y="62050"/>
                </a:cubicBezTo>
                <a:cubicBezTo>
                  <a:pt x="35470" y="62422"/>
                  <a:pt x="35414" y="62627"/>
                  <a:pt x="34828" y="63227"/>
                </a:cubicBezTo>
                <a:cubicBezTo>
                  <a:pt x="34287" y="63777"/>
                  <a:pt x="34209" y="64027"/>
                  <a:pt x="34477" y="64283"/>
                </a:cubicBezTo>
                <a:cubicBezTo>
                  <a:pt x="34739" y="64538"/>
                  <a:pt x="34744" y="64727"/>
                  <a:pt x="34488" y="65027"/>
                </a:cubicBezTo>
                <a:cubicBezTo>
                  <a:pt x="34248" y="65300"/>
                  <a:pt x="34237" y="65516"/>
                  <a:pt x="34454" y="65727"/>
                </a:cubicBezTo>
                <a:cubicBezTo>
                  <a:pt x="34677" y="65938"/>
                  <a:pt x="35029" y="65711"/>
                  <a:pt x="35604" y="64977"/>
                </a:cubicBezTo>
                <a:cubicBezTo>
                  <a:pt x="36709" y="63583"/>
                  <a:pt x="37139" y="63972"/>
                  <a:pt x="37328" y="66533"/>
                </a:cubicBezTo>
                <a:cubicBezTo>
                  <a:pt x="37412" y="67633"/>
                  <a:pt x="37585" y="68688"/>
                  <a:pt x="37708" y="68888"/>
                </a:cubicBezTo>
                <a:cubicBezTo>
                  <a:pt x="38232" y="69700"/>
                  <a:pt x="38405" y="68600"/>
                  <a:pt x="38143" y="66150"/>
                </a:cubicBezTo>
                <a:cubicBezTo>
                  <a:pt x="37708" y="62077"/>
                  <a:pt x="38718" y="61916"/>
                  <a:pt x="40013" y="65844"/>
                </a:cubicBezTo>
                <a:cubicBezTo>
                  <a:pt x="40626" y="67705"/>
                  <a:pt x="40833" y="68038"/>
                  <a:pt x="41352" y="67966"/>
                </a:cubicBezTo>
                <a:cubicBezTo>
                  <a:pt x="41843" y="67894"/>
                  <a:pt x="41994" y="67605"/>
                  <a:pt x="42116" y="66422"/>
                </a:cubicBezTo>
                <a:cubicBezTo>
                  <a:pt x="42267" y="64961"/>
                  <a:pt x="43082" y="63644"/>
                  <a:pt x="43841" y="63644"/>
                </a:cubicBezTo>
                <a:cubicBezTo>
                  <a:pt x="44360" y="63644"/>
                  <a:pt x="44332" y="63288"/>
                  <a:pt x="43718" y="62050"/>
                </a:cubicBezTo>
                <a:cubicBezTo>
                  <a:pt x="42898" y="60394"/>
                  <a:pt x="43523" y="60177"/>
                  <a:pt x="45643" y="61383"/>
                </a:cubicBezTo>
                <a:cubicBezTo>
                  <a:pt x="46960" y="62127"/>
                  <a:pt x="47396" y="62533"/>
                  <a:pt x="47323" y="62944"/>
                </a:cubicBezTo>
                <a:cubicBezTo>
                  <a:pt x="47267" y="63250"/>
                  <a:pt x="47145" y="63861"/>
                  <a:pt x="47055" y="64294"/>
                </a:cubicBezTo>
                <a:cubicBezTo>
                  <a:pt x="46949" y="64833"/>
                  <a:pt x="47111" y="65372"/>
                  <a:pt x="47580" y="66000"/>
                </a:cubicBezTo>
                <a:lnTo>
                  <a:pt x="48261" y="66922"/>
                </a:lnTo>
                <a:lnTo>
                  <a:pt x="53640" y="66716"/>
                </a:lnTo>
                <a:lnTo>
                  <a:pt x="59015" y="66505"/>
                </a:lnTo>
                <a:lnTo>
                  <a:pt x="60320" y="67766"/>
                </a:lnTo>
                <a:cubicBezTo>
                  <a:pt x="61470" y="68872"/>
                  <a:pt x="61626" y="69177"/>
                  <a:pt x="61643" y="70350"/>
                </a:cubicBezTo>
                <a:cubicBezTo>
                  <a:pt x="61654" y="71644"/>
                  <a:pt x="61643" y="71677"/>
                  <a:pt x="60789" y="71577"/>
                </a:cubicBezTo>
                <a:cubicBezTo>
                  <a:pt x="60080" y="71500"/>
                  <a:pt x="59941" y="71572"/>
                  <a:pt x="60097" y="71955"/>
                </a:cubicBezTo>
                <a:cubicBezTo>
                  <a:pt x="60209" y="72238"/>
                  <a:pt x="60108" y="72494"/>
                  <a:pt x="59840" y="72594"/>
                </a:cubicBezTo>
                <a:cubicBezTo>
                  <a:pt x="59589" y="72683"/>
                  <a:pt x="59383" y="72972"/>
                  <a:pt x="59383" y="73222"/>
                </a:cubicBezTo>
                <a:cubicBezTo>
                  <a:pt x="59383" y="73794"/>
                  <a:pt x="58211" y="75038"/>
                  <a:pt x="57670" y="75038"/>
                </a:cubicBezTo>
                <a:cubicBezTo>
                  <a:pt x="56821" y="75038"/>
                  <a:pt x="57324" y="75800"/>
                  <a:pt x="58490" y="76288"/>
                </a:cubicBezTo>
                <a:cubicBezTo>
                  <a:pt x="59874" y="76866"/>
                  <a:pt x="59829" y="77183"/>
                  <a:pt x="58267" y="77816"/>
                </a:cubicBezTo>
                <a:cubicBezTo>
                  <a:pt x="56966" y="78338"/>
                  <a:pt x="55783" y="79505"/>
                  <a:pt x="55817" y="80216"/>
                </a:cubicBezTo>
                <a:cubicBezTo>
                  <a:pt x="55834" y="80500"/>
                  <a:pt x="55476" y="81500"/>
                  <a:pt x="55041" y="82433"/>
                </a:cubicBezTo>
                <a:cubicBezTo>
                  <a:pt x="54321" y="83972"/>
                  <a:pt x="54171" y="84116"/>
                  <a:pt x="53412" y="84038"/>
                </a:cubicBezTo>
                <a:cubicBezTo>
                  <a:pt x="52948" y="83994"/>
                  <a:pt x="52072" y="83594"/>
                  <a:pt x="51464" y="83144"/>
                </a:cubicBezTo>
                <a:cubicBezTo>
                  <a:pt x="50432" y="82383"/>
                  <a:pt x="48478" y="82011"/>
                  <a:pt x="48478" y="82572"/>
                </a:cubicBezTo>
                <a:cubicBezTo>
                  <a:pt x="48478" y="82700"/>
                  <a:pt x="48902" y="83105"/>
                  <a:pt x="49421" y="83477"/>
                </a:cubicBezTo>
                <a:cubicBezTo>
                  <a:pt x="50995" y="84600"/>
                  <a:pt x="50002" y="84727"/>
                  <a:pt x="47323" y="83750"/>
                </a:cubicBezTo>
                <a:cubicBezTo>
                  <a:pt x="44745" y="82805"/>
                  <a:pt x="43835" y="82833"/>
                  <a:pt x="45152" y="83811"/>
                </a:cubicBezTo>
                <a:lnTo>
                  <a:pt x="45900" y="84377"/>
                </a:lnTo>
                <a:lnTo>
                  <a:pt x="45197" y="84561"/>
                </a:lnTo>
                <a:cubicBezTo>
                  <a:pt x="44706" y="84694"/>
                  <a:pt x="44527" y="84911"/>
                  <a:pt x="44633" y="85283"/>
                </a:cubicBezTo>
                <a:cubicBezTo>
                  <a:pt x="44801" y="85905"/>
                  <a:pt x="44393" y="86305"/>
                  <a:pt x="43305" y="86572"/>
                </a:cubicBezTo>
                <a:cubicBezTo>
                  <a:pt x="42658" y="86727"/>
                  <a:pt x="42334" y="86550"/>
                  <a:pt x="41397" y="85550"/>
                </a:cubicBezTo>
                <a:cubicBezTo>
                  <a:pt x="40777" y="84883"/>
                  <a:pt x="40113" y="84022"/>
                  <a:pt x="39929" y="83627"/>
                </a:cubicBezTo>
                <a:cubicBezTo>
                  <a:pt x="39745" y="83238"/>
                  <a:pt x="39410" y="82916"/>
                  <a:pt x="39187" y="82916"/>
                </a:cubicBezTo>
                <a:cubicBezTo>
                  <a:pt x="38684" y="82916"/>
                  <a:pt x="38684" y="83161"/>
                  <a:pt x="39214" y="84088"/>
                </a:cubicBezTo>
                <a:cubicBezTo>
                  <a:pt x="39521" y="84611"/>
                  <a:pt x="39549" y="84916"/>
                  <a:pt x="39309" y="85188"/>
                </a:cubicBezTo>
                <a:cubicBezTo>
                  <a:pt x="39081" y="85461"/>
                  <a:pt x="39081" y="85661"/>
                  <a:pt x="39309" y="85883"/>
                </a:cubicBezTo>
                <a:cubicBezTo>
                  <a:pt x="39494" y="86061"/>
                  <a:pt x="39583" y="86383"/>
                  <a:pt x="39510" y="86605"/>
                </a:cubicBezTo>
                <a:cubicBezTo>
                  <a:pt x="39097" y="87911"/>
                  <a:pt x="39075" y="87950"/>
                  <a:pt x="38707" y="87655"/>
                </a:cubicBezTo>
                <a:cubicBezTo>
                  <a:pt x="38500" y="87494"/>
                  <a:pt x="37981" y="87311"/>
                  <a:pt x="37568" y="87255"/>
                </a:cubicBezTo>
                <a:cubicBezTo>
                  <a:pt x="36848" y="87161"/>
                  <a:pt x="36787" y="86994"/>
                  <a:pt x="36374" y="84161"/>
                </a:cubicBezTo>
                <a:cubicBezTo>
                  <a:pt x="36073" y="82094"/>
                  <a:pt x="35810" y="81166"/>
                  <a:pt x="35537" y="81166"/>
                </a:cubicBezTo>
                <a:cubicBezTo>
                  <a:pt x="35068" y="81166"/>
                  <a:pt x="35068" y="80900"/>
                  <a:pt x="35559" y="84477"/>
                </a:cubicBezTo>
                <a:cubicBezTo>
                  <a:pt x="35894" y="86927"/>
                  <a:pt x="35888" y="87377"/>
                  <a:pt x="35526" y="87511"/>
                </a:cubicBezTo>
                <a:cubicBezTo>
                  <a:pt x="34705" y="87811"/>
                  <a:pt x="34504" y="87055"/>
                  <a:pt x="34231" y="82744"/>
                </a:cubicBezTo>
                <a:cubicBezTo>
                  <a:pt x="34075" y="80355"/>
                  <a:pt x="33952" y="78355"/>
                  <a:pt x="33946" y="78316"/>
                </a:cubicBezTo>
                <a:cubicBezTo>
                  <a:pt x="33941" y="78277"/>
                  <a:pt x="33779" y="78244"/>
                  <a:pt x="33584" y="78244"/>
                </a:cubicBezTo>
                <a:cubicBezTo>
                  <a:pt x="33333" y="78244"/>
                  <a:pt x="33288" y="79277"/>
                  <a:pt x="33416" y="82044"/>
                </a:cubicBezTo>
                <a:cubicBezTo>
                  <a:pt x="33517" y="84272"/>
                  <a:pt x="33466" y="85905"/>
                  <a:pt x="33299" y="86005"/>
                </a:cubicBezTo>
                <a:cubicBezTo>
                  <a:pt x="32981" y="86194"/>
                  <a:pt x="32853" y="85877"/>
                  <a:pt x="32579" y="84305"/>
                </a:cubicBezTo>
                <a:cubicBezTo>
                  <a:pt x="32367" y="83083"/>
                  <a:pt x="31971" y="82877"/>
                  <a:pt x="31709" y="83861"/>
                </a:cubicBezTo>
                <a:lnTo>
                  <a:pt x="31524" y="84505"/>
                </a:lnTo>
                <a:lnTo>
                  <a:pt x="30760" y="83805"/>
                </a:lnTo>
                <a:cubicBezTo>
                  <a:pt x="29633" y="82783"/>
                  <a:pt x="29381" y="83222"/>
                  <a:pt x="30258" y="84672"/>
                </a:cubicBezTo>
                <a:cubicBezTo>
                  <a:pt x="30665" y="85350"/>
                  <a:pt x="31262" y="87088"/>
                  <a:pt x="31307" y="87727"/>
                </a:cubicBezTo>
                <a:cubicBezTo>
                  <a:pt x="31346" y="88216"/>
                  <a:pt x="31056" y="88355"/>
                  <a:pt x="29471" y="88633"/>
                </a:cubicBezTo>
                <a:cubicBezTo>
                  <a:pt x="27227" y="89027"/>
                  <a:pt x="27188" y="89005"/>
                  <a:pt x="25921" y="86061"/>
                </a:cubicBezTo>
                <a:cubicBezTo>
                  <a:pt x="25458" y="84972"/>
                  <a:pt x="24950" y="84011"/>
                  <a:pt x="24805" y="83922"/>
                </a:cubicBezTo>
                <a:cubicBezTo>
                  <a:pt x="24353" y="83650"/>
                  <a:pt x="24141" y="84650"/>
                  <a:pt x="24549" y="85127"/>
                </a:cubicBezTo>
                <a:cubicBezTo>
                  <a:pt x="24789" y="85405"/>
                  <a:pt x="24833" y="85672"/>
                  <a:pt x="24655" y="85850"/>
                </a:cubicBezTo>
                <a:cubicBezTo>
                  <a:pt x="24471" y="86022"/>
                  <a:pt x="23583" y="85366"/>
                  <a:pt x="22266" y="84088"/>
                </a:cubicBezTo>
                <a:cubicBezTo>
                  <a:pt x="20268" y="82150"/>
                  <a:pt x="19392" y="81627"/>
                  <a:pt x="19392" y="82388"/>
                </a:cubicBezTo>
                <a:cubicBezTo>
                  <a:pt x="19392" y="82577"/>
                  <a:pt x="20932" y="84150"/>
                  <a:pt x="22835" y="85883"/>
                </a:cubicBezTo>
                <a:cubicBezTo>
                  <a:pt x="26256" y="89016"/>
                  <a:pt x="27043" y="90150"/>
                  <a:pt x="26340" y="90972"/>
                </a:cubicBezTo>
                <a:cubicBezTo>
                  <a:pt x="26050" y="91305"/>
                  <a:pt x="25804" y="91277"/>
                  <a:pt x="24822" y="90794"/>
                </a:cubicBezTo>
                <a:cubicBezTo>
                  <a:pt x="24180" y="90477"/>
                  <a:pt x="23583" y="90222"/>
                  <a:pt x="23494" y="90222"/>
                </a:cubicBezTo>
                <a:cubicBezTo>
                  <a:pt x="23109" y="90222"/>
                  <a:pt x="23583" y="91961"/>
                  <a:pt x="24387" y="93500"/>
                </a:cubicBezTo>
                <a:cubicBezTo>
                  <a:pt x="25542" y="95700"/>
                  <a:pt x="25263" y="96005"/>
                  <a:pt x="22774" y="95194"/>
                </a:cubicBezTo>
                <a:cubicBezTo>
                  <a:pt x="20648" y="94505"/>
                  <a:pt x="20201" y="94461"/>
                  <a:pt x="20369" y="94938"/>
                </a:cubicBezTo>
                <a:cubicBezTo>
                  <a:pt x="20430" y="95127"/>
                  <a:pt x="21206" y="95516"/>
                  <a:pt x="22093" y="95805"/>
                </a:cubicBezTo>
                <a:cubicBezTo>
                  <a:pt x="22980" y="96100"/>
                  <a:pt x="23868" y="96472"/>
                  <a:pt x="24074" y="96638"/>
                </a:cubicBezTo>
                <a:cubicBezTo>
                  <a:pt x="24744" y="97177"/>
                  <a:pt x="24203" y="98344"/>
                  <a:pt x="22389" y="100255"/>
                </a:cubicBezTo>
                <a:cubicBezTo>
                  <a:pt x="21407" y="101283"/>
                  <a:pt x="20598" y="102277"/>
                  <a:pt x="20598" y="102455"/>
                </a:cubicBezTo>
                <a:cubicBezTo>
                  <a:pt x="20598" y="103188"/>
                  <a:pt x="21490" y="102655"/>
                  <a:pt x="23488" y="100738"/>
                </a:cubicBezTo>
                <a:cubicBezTo>
                  <a:pt x="24649" y="99616"/>
                  <a:pt x="25966" y="98572"/>
                  <a:pt x="26418" y="98416"/>
                </a:cubicBezTo>
                <a:cubicBezTo>
                  <a:pt x="27155" y="98166"/>
                  <a:pt x="27289" y="98238"/>
                  <a:pt x="27847" y="99161"/>
                </a:cubicBezTo>
                <a:cubicBezTo>
                  <a:pt x="28422" y="100094"/>
                  <a:pt x="28433" y="100227"/>
                  <a:pt x="27997" y="100866"/>
                </a:cubicBezTo>
                <a:cubicBezTo>
                  <a:pt x="27741" y="101244"/>
                  <a:pt x="27339" y="101627"/>
                  <a:pt x="27099" y="101716"/>
                </a:cubicBezTo>
                <a:cubicBezTo>
                  <a:pt x="26859" y="101805"/>
                  <a:pt x="26664" y="102100"/>
                  <a:pt x="26664" y="102361"/>
                </a:cubicBezTo>
                <a:cubicBezTo>
                  <a:pt x="26664" y="102677"/>
                  <a:pt x="26820" y="102772"/>
                  <a:pt x="27138" y="102655"/>
                </a:cubicBezTo>
                <a:cubicBezTo>
                  <a:pt x="28159" y="102277"/>
                  <a:pt x="28059" y="102866"/>
                  <a:pt x="26625" y="105522"/>
                </a:cubicBezTo>
                <a:cubicBezTo>
                  <a:pt x="25810" y="107033"/>
                  <a:pt x="25146" y="108427"/>
                  <a:pt x="25146" y="108616"/>
                </a:cubicBezTo>
                <a:cubicBezTo>
                  <a:pt x="25146" y="109311"/>
                  <a:pt x="25832" y="108700"/>
                  <a:pt x="26636" y="107294"/>
                </a:cubicBezTo>
                <a:cubicBezTo>
                  <a:pt x="27278" y="106172"/>
                  <a:pt x="27635" y="105838"/>
                  <a:pt x="28198" y="105838"/>
                </a:cubicBezTo>
                <a:cubicBezTo>
                  <a:pt x="28874" y="105838"/>
                  <a:pt x="28941" y="105972"/>
                  <a:pt x="29024" y="107372"/>
                </a:cubicBezTo>
                <a:cubicBezTo>
                  <a:pt x="29091" y="108533"/>
                  <a:pt x="29236" y="108905"/>
                  <a:pt x="29594" y="108905"/>
                </a:cubicBezTo>
                <a:cubicBezTo>
                  <a:pt x="29995" y="108905"/>
                  <a:pt x="30029" y="108622"/>
                  <a:pt x="29856" y="107066"/>
                </a:cubicBezTo>
                <a:cubicBezTo>
                  <a:pt x="29677" y="105433"/>
                  <a:pt x="29727" y="105172"/>
                  <a:pt x="30286" y="104683"/>
                </a:cubicBezTo>
                <a:cubicBezTo>
                  <a:pt x="31000" y="104061"/>
                  <a:pt x="31402" y="104288"/>
                  <a:pt x="31558" y="105405"/>
                </a:cubicBezTo>
                <a:cubicBezTo>
                  <a:pt x="31720" y="106566"/>
                  <a:pt x="32255" y="106122"/>
                  <a:pt x="32417" y="104683"/>
                </a:cubicBezTo>
                <a:cubicBezTo>
                  <a:pt x="32568" y="103400"/>
                  <a:pt x="32629" y="103327"/>
                  <a:pt x="34683" y="102172"/>
                </a:cubicBezTo>
                <a:lnTo>
                  <a:pt x="36798" y="100983"/>
                </a:lnTo>
                <a:lnTo>
                  <a:pt x="37356" y="101650"/>
                </a:lnTo>
                <a:cubicBezTo>
                  <a:pt x="37797" y="102172"/>
                  <a:pt x="37881" y="102588"/>
                  <a:pt x="37730" y="103566"/>
                </a:cubicBezTo>
                <a:cubicBezTo>
                  <a:pt x="37579" y="104533"/>
                  <a:pt x="37630" y="104816"/>
                  <a:pt x="37953" y="104816"/>
                </a:cubicBezTo>
                <a:cubicBezTo>
                  <a:pt x="38221" y="104816"/>
                  <a:pt x="38483" y="104294"/>
                  <a:pt x="38656" y="103433"/>
                </a:cubicBezTo>
                <a:cubicBezTo>
                  <a:pt x="39014" y="101638"/>
                  <a:pt x="39516" y="101655"/>
                  <a:pt x="39633" y="103461"/>
                </a:cubicBezTo>
                <a:cubicBezTo>
                  <a:pt x="39750" y="105200"/>
                  <a:pt x="39460" y="105550"/>
                  <a:pt x="37557" y="105988"/>
                </a:cubicBezTo>
                <a:cubicBezTo>
                  <a:pt x="35933" y="106361"/>
                  <a:pt x="35704" y="106661"/>
                  <a:pt x="36664" y="107155"/>
                </a:cubicBezTo>
                <a:cubicBezTo>
                  <a:pt x="37473" y="107572"/>
                  <a:pt x="37217" y="107922"/>
                  <a:pt x="35905" y="108161"/>
                </a:cubicBezTo>
                <a:cubicBezTo>
                  <a:pt x="34292" y="108450"/>
                  <a:pt x="34560" y="109011"/>
                  <a:pt x="36201" y="108772"/>
                </a:cubicBezTo>
                <a:cubicBezTo>
                  <a:pt x="38009" y="108511"/>
                  <a:pt x="38333" y="108750"/>
                  <a:pt x="37574" y="109777"/>
                </a:cubicBezTo>
                <a:cubicBezTo>
                  <a:pt x="36876" y="110722"/>
                  <a:pt x="36793" y="111244"/>
                  <a:pt x="37339" y="111238"/>
                </a:cubicBezTo>
                <a:cubicBezTo>
                  <a:pt x="37546" y="111233"/>
                  <a:pt x="38154" y="110594"/>
                  <a:pt x="38684" y="109811"/>
                </a:cubicBezTo>
                <a:cubicBezTo>
                  <a:pt x="39298" y="108911"/>
                  <a:pt x="39990" y="108277"/>
                  <a:pt x="40593" y="108077"/>
                </a:cubicBezTo>
                <a:cubicBezTo>
                  <a:pt x="41458" y="107783"/>
                  <a:pt x="41558" y="107816"/>
                  <a:pt x="41826" y="108500"/>
                </a:cubicBezTo>
                <a:cubicBezTo>
                  <a:pt x="42234" y="109533"/>
                  <a:pt x="42189" y="111116"/>
                  <a:pt x="41737" y="111455"/>
                </a:cubicBezTo>
                <a:cubicBezTo>
                  <a:pt x="41530" y="111611"/>
                  <a:pt x="39789" y="112433"/>
                  <a:pt x="37870" y="113283"/>
                </a:cubicBezTo>
                <a:cubicBezTo>
                  <a:pt x="33879" y="115044"/>
                  <a:pt x="34030" y="114950"/>
                  <a:pt x="34426" y="115333"/>
                </a:cubicBezTo>
                <a:cubicBezTo>
                  <a:pt x="34633" y="115527"/>
                  <a:pt x="35794" y="115150"/>
                  <a:pt x="37920" y="114183"/>
                </a:cubicBezTo>
                <a:cubicBezTo>
                  <a:pt x="39672" y="113388"/>
                  <a:pt x="41296" y="112688"/>
                  <a:pt x="41530" y="112644"/>
                </a:cubicBezTo>
                <a:cubicBezTo>
                  <a:pt x="41849" y="112577"/>
                  <a:pt x="42005" y="113011"/>
                  <a:pt x="42116" y="114383"/>
                </a:cubicBezTo>
                <a:cubicBezTo>
                  <a:pt x="42267" y="116172"/>
                  <a:pt x="42847" y="116844"/>
                  <a:pt x="42887" y="115261"/>
                </a:cubicBezTo>
                <a:cubicBezTo>
                  <a:pt x="42898" y="114822"/>
                  <a:pt x="42998" y="114377"/>
                  <a:pt x="43115" y="114266"/>
                </a:cubicBezTo>
                <a:cubicBezTo>
                  <a:pt x="43227" y="114155"/>
                  <a:pt x="43322" y="113561"/>
                  <a:pt x="43322" y="112950"/>
                </a:cubicBezTo>
                <a:cubicBezTo>
                  <a:pt x="43322" y="111294"/>
                  <a:pt x="44120" y="111016"/>
                  <a:pt x="45571" y="112166"/>
                </a:cubicBezTo>
                <a:lnTo>
                  <a:pt x="46698" y="113061"/>
                </a:lnTo>
                <a:lnTo>
                  <a:pt x="46073" y="113700"/>
                </a:lnTo>
                <a:cubicBezTo>
                  <a:pt x="45459" y="114327"/>
                  <a:pt x="45242" y="115033"/>
                  <a:pt x="45655" y="115033"/>
                </a:cubicBezTo>
                <a:cubicBezTo>
                  <a:pt x="45766" y="115033"/>
                  <a:pt x="46179" y="114744"/>
                  <a:pt x="46564" y="114394"/>
                </a:cubicBezTo>
                <a:lnTo>
                  <a:pt x="47278" y="113755"/>
                </a:lnTo>
                <a:lnTo>
                  <a:pt x="48478" y="114894"/>
                </a:lnTo>
                <a:cubicBezTo>
                  <a:pt x="49170" y="115544"/>
                  <a:pt x="49695" y="116305"/>
                  <a:pt x="49695" y="116677"/>
                </a:cubicBezTo>
                <a:cubicBezTo>
                  <a:pt x="49695" y="118127"/>
                  <a:pt x="50392" y="118761"/>
                  <a:pt x="50711" y="117600"/>
                </a:cubicBezTo>
                <a:lnTo>
                  <a:pt x="50878" y="116961"/>
                </a:lnTo>
                <a:lnTo>
                  <a:pt x="51592" y="117600"/>
                </a:lnTo>
                <a:cubicBezTo>
                  <a:pt x="53445" y="119277"/>
                  <a:pt x="53473" y="117783"/>
                  <a:pt x="51654" y="114094"/>
                </a:cubicBezTo>
                <a:cubicBezTo>
                  <a:pt x="50906" y="112566"/>
                  <a:pt x="50303" y="111194"/>
                  <a:pt x="50303" y="111033"/>
                </a:cubicBezTo>
                <a:cubicBezTo>
                  <a:pt x="50303" y="110877"/>
                  <a:pt x="50565" y="110511"/>
                  <a:pt x="50889" y="110233"/>
                </a:cubicBezTo>
                <a:cubicBezTo>
                  <a:pt x="51453" y="109738"/>
                  <a:pt x="51520" y="109761"/>
                  <a:pt x="52842" y="110827"/>
                </a:cubicBezTo>
                <a:cubicBezTo>
                  <a:pt x="53596" y="111433"/>
                  <a:pt x="54282" y="112105"/>
                  <a:pt x="54366" y="112311"/>
                </a:cubicBezTo>
                <a:cubicBezTo>
                  <a:pt x="54450" y="112522"/>
                  <a:pt x="54706" y="112622"/>
                  <a:pt x="54946" y="112533"/>
                </a:cubicBezTo>
                <a:cubicBezTo>
                  <a:pt x="55543" y="112311"/>
                  <a:pt x="56375" y="113922"/>
                  <a:pt x="56001" y="114566"/>
                </a:cubicBezTo>
                <a:cubicBezTo>
                  <a:pt x="55616" y="115222"/>
                  <a:pt x="55984" y="115750"/>
                  <a:pt x="56520" y="115316"/>
                </a:cubicBezTo>
                <a:cubicBezTo>
                  <a:pt x="56855" y="115050"/>
                  <a:pt x="57117" y="115366"/>
                  <a:pt x="57837" y="116905"/>
                </a:cubicBezTo>
                <a:cubicBezTo>
                  <a:pt x="58334" y="117955"/>
                  <a:pt x="58819" y="119077"/>
                  <a:pt x="58931" y="119405"/>
                </a:cubicBezTo>
                <a:cubicBezTo>
                  <a:pt x="59037" y="119733"/>
                  <a:pt x="59249" y="120000"/>
                  <a:pt x="59394" y="120000"/>
                </a:cubicBezTo>
                <a:cubicBezTo>
                  <a:pt x="60019" y="120000"/>
                  <a:pt x="59969" y="119322"/>
                  <a:pt x="59232" y="117816"/>
                </a:cubicBezTo>
                <a:cubicBezTo>
                  <a:pt x="58797" y="116933"/>
                  <a:pt x="58523" y="116072"/>
                  <a:pt x="58635" y="115900"/>
                </a:cubicBezTo>
                <a:cubicBezTo>
                  <a:pt x="58931" y="115438"/>
                  <a:pt x="59500" y="116000"/>
                  <a:pt x="60142" y="117372"/>
                </a:cubicBezTo>
                <a:cubicBezTo>
                  <a:pt x="60443" y="118016"/>
                  <a:pt x="60845" y="118538"/>
                  <a:pt x="61035" y="118538"/>
                </a:cubicBezTo>
                <a:cubicBezTo>
                  <a:pt x="61219" y="118538"/>
                  <a:pt x="61822" y="117688"/>
                  <a:pt x="62368" y="116650"/>
                </a:cubicBezTo>
                <a:cubicBezTo>
                  <a:pt x="62921" y="115611"/>
                  <a:pt x="63496" y="114677"/>
                  <a:pt x="63652" y="114588"/>
                </a:cubicBezTo>
                <a:cubicBezTo>
                  <a:pt x="63808" y="114494"/>
                  <a:pt x="64344" y="114694"/>
                  <a:pt x="64835" y="115033"/>
                </a:cubicBezTo>
                <a:cubicBezTo>
                  <a:pt x="65611" y="115566"/>
                  <a:pt x="65683" y="115744"/>
                  <a:pt x="65432" y="116383"/>
                </a:cubicBezTo>
                <a:cubicBezTo>
                  <a:pt x="65053" y="117350"/>
                  <a:pt x="65069" y="118250"/>
                  <a:pt x="65460" y="118250"/>
                </a:cubicBezTo>
                <a:cubicBezTo>
                  <a:pt x="65633" y="118244"/>
                  <a:pt x="65845" y="118016"/>
                  <a:pt x="65934" y="117733"/>
                </a:cubicBezTo>
                <a:cubicBezTo>
                  <a:pt x="66258" y="116738"/>
                  <a:pt x="66599" y="116355"/>
                  <a:pt x="67084" y="116438"/>
                </a:cubicBezTo>
                <a:cubicBezTo>
                  <a:pt x="67704" y="116550"/>
                  <a:pt x="67715" y="115961"/>
                  <a:pt x="67112" y="115316"/>
                </a:cubicBezTo>
                <a:cubicBezTo>
                  <a:pt x="66705" y="114888"/>
                  <a:pt x="66699" y="114783"/>
                  <a:pt x="67084" y="114477"/>
                </a:cubicBezTo>
                <a:cubicBezTo>
                  <a:pt x="67436" y="114194"/>
                  <a:pt x="68133" y="114300"/>
                  <a:pt x="70533" y="115016"/>
                </a:cubicBezTo>
                <a:cubicBezTo>
                  <a:pt x="73697" y="115955"/>
                  <a:pt x="74534" y="116094"/>
                  <a:pt x="74534" y="115644"/>
                </a:cubicBezTo>
                <a:cubicBezTo>
                  <a:pt x="74534" y="115494"/>
                  <a:pt x="73145" y="114944"/>
                  <a:pt x="71437" y="114433"/>
                </a:cubicBezTo>
                <a:cubicBezTo>
                  <a:pt x="69724" y="113916"/>
                  <a:pt x="68167" y="113350"/>
                  <a:pt x="67971" y="113172"/>
                </a:cubicBezTo>
                <a:cubicBezTo>
                  <a:pt x="67531" y="112761"/>
                  <a:pt x="67994" y="111538"/>
                  <a:pt x="68591" y="111538"/>
                </a:cubicBezTo>
                <a:cubicBezTo>
                  <a:pt x="68825" y="111538"/>
                  <a:pt x="69249" y="111194"/>
                  <a:pt x="69528" y="110777"/>
                </a:cubicBezTo>
                <a:cubicBezTo>
                  <a:pt x="70003" y="110083"/>
                  <a:pt x="70081" y="110061"/>
                  <a:pt x="70572" y="110488"/>
                </a:cubicBezTo>
                <a:cubicBezTo>
                  <a:pt x="71420" y="111227"/>
                  <a:pt x="71889" y="111072"/>
                  <a:pt x="71671" y="110122"/>
                </a:cubicBezTo>
                <a:cubicBezTo>
                  <a:pt x="71543" y="109561"/>
                  <a:pt x="71632" y="109172"/>
                  <a:pt x="71939" y="108927"/>
                </a:cubicBezTo>
                <a:cubicBezTo>
                  <a:pt x="72514" y="108461"/>
                  <a:pt x="73786" y="108633"/>
                  <a:pt x="73786" y="109172"/>
                </a:cubicBezTo>
                <a:cubicBezTo>
                  <a:pt x="73786" y="109833"/>
                  <a:pt x="74445" y="109861"/>
                  <a:pt x="74618" y="109211"/>
                </a:cubicBezTo>
                <a:cubicBezTo>
                  <a:pt x="74746" y="108744"/>
                  <a:pt x="75031" y="108616"/>
                  <a:pt x="75890" y="108616"/>
                </a:cubicBezTo>
                <a:cubicBezTo>
                  <a:pt x="77068" y="108616"/>
                  <a:pt x="77068" y="108622"/>
                  <a:pt x="78725" y="112488"/>
                </a:cubicBezTo>
                <a:cubicBezTo>
                  <a:pt x="79066" y="113277"/>
                  <a:pt x="79691" y="113588"/>
                  <a:pt x="79691" y="112972"/>
                </a:cubicBezTo>
                <a:cubicBezTo>
                  <a:pt x="79691" y="112800"/>
                  <a:pt x="79345" y="111811"/>
                  <a:pt x="78915" y="110777"/>
                </a:cubicBezTo>
                <a:cubicBezTo>
                  <a:pt x="78100" y="108811"/>
                  <a:pt x="78139" y="108322"/>
                  <a:pt x="79105" y="108322"/>
                </a:cubicBezTo>
                <a:cubicBezTo>
                  <a:pt x="79445" y="108322"/>
                  <a:pt x="79691" y="108122"/>
                  <a:pt x="79691" y="107850"/>
                </a:cubicBezTo>
                <a:cubicBezTo>
                  <a:pt x="79691" y="107488"/>
                  <a:pt x="79473" y="107411"/>
                  <a:pt x="78764" y="107511"/>
                </a:cubicBezTo>
                <a:cubicBezTo>
                  <a:pt x="78078" y="107611"/>
                  <a:pt x="77732" y="107488"/>
                  <a:pt x="77419" y="107055"/>
                </a:cubicBezTo>
                <a:cubicBezTo>
                  <a:pt x="77185" y="106733"/>
                  <a:pt x="77057" y="106366"/>
                  <a:pt x="77140" y="106233"/>
                </a:cubicBezTo>
                <a:cubicBezTo>
                  <a:pt x="77319" y="105955"/>
                  <a:pt x="81543" y="106083"/>
                  <a:pt x="82046" y="106377"/>
                </a:cubicBezTo>
                <a:cubicBezTo>
                  <a:pt x="82224" y="106488"/>
                  <a:pt x="82604" y="107166"/>
                  <a:pt x="82888" y="107883"/>
                </a:cubicBezTo>
                <a:cubicBezTo>
                  <a:pt x="83173" y="108605"/>
                  <a:pt x="83597" y="109200"/>
                  <a:pt x="83826" y="109200"/>
                </a:cubicBezTo>
                <a:cubicBezTo>
                  <a:pt x="84317" y="109200"/>
                  <a:pt x="84384" y="108150"/>
                  <a:pt x="83910" y="107866"/>
                </a:cubicBezTo>
                <a:cubicBezTo>
                  <a:pt x="83731" y="107761"/>
                  <a:pt x="83664" y="107350"/>
                  <a:pt x="83770" y="106955"/>
                </a:cubicBezTo>
                <a:cubicBezTo>
                  <a:pt x="83904" y="106444"/>
                  <a:pt x="83776" y="106100"/>
                  <a:pt x="83346" y="105750"/>
                </a:cubicBezTo>
                <a:cubicBezTo>
                  <a:pt x="83011" y="105477"/>
                  <a:pt x="82464" y="104627"/>
                  <a:pt x="82129" y="103861"/>
                </a:cubicBezTo>
                <a:lnTo>
                  <a:pt x="81521" y="102461"/>
                </a:lnTo>
                <a:lnTo>
                  <a:pt x="82302" y="102177"/>
                </a:lnTo>
                <a:cubicBezTo>
                  <a:pt x="83307" y="101811"/>
                  <a:pt x="83625" y="102027"/>
                  <a:pt x="83625" y="103083"/>
                </a:cubicBezTo>
                <a:cubicBezTo>
                  <a:pt x="83625" y="103555"/>
                  <a:pt x="83765" y="103944"/>
                  <a:pt x="83932" y="103944"/>
                </a:cubicBezTo>
                <a:cubicBezTo>
                  <a:pt x="84099" y="103944"/>
                  <a:pt x="84233" y="103422"/>
                  <a:pt x="84233" y="102794"/>
                </a:cubicBezTo>
                <a:cubicBezTo>
                  <a:pt x="84233" y="102161"/>
                  <a:pt x="84362" y="101561"/>
                  <a:pt x="84518" y="101466"/>
                </a:cubicBezTo>
                <a:cubicBezTo>
                  <a:pt x="84674" y="101377"/>
                  <a:pt x="85433" y="101683"/>
                  <a:pt x="86198" y="102155"/>
                </a:cubicBezTo>
                <a:cubicBezTo>
                  <a:pt x="87392" y="102883"/>
                  <a:pt x="87688" y="102961"/>
                  <a:pt x="88330" y="102672"/>
                </a:cubicBezTo>
                <a:cubicBezTo>
                  <a:pt x="89289" y="102244"/>
                  <a:pt x="89278" y="102055"/>
                  <a:pt x="88196" y="101283"/>
                </a:cubicBezTo>
                <a:cubicBezTo>
                  <a:pt x="87465" y="100761"/>
                  <a:pt x="87370" y="100561"/>
                  <a:pt x="87649" y="100133"/>
                </a:cubicBezTo>
                <a:cubicBezTo>
                  <a:pt x="87905" y="99738"/>
                  <a:pt x="87866" y="99450"/>
                  <a:pt x="87487" y="98894"/>
                </a:cubicBezTo>
                <a:cubicBezTo>
                  <a:pt x="86895" y="98022"/>
                  <a:pt x="87063" y="97805"/>
                  <a:pt x="88318" y="97805"/>
                </a:cubicBezTo>
                <a:cubicBezTo>
                  <a:pt x="89077" y="97805"/>
                  <a:pt x="89451" y="98044"/>
                  <a:pt x="90160" y="98966"/>
                </a:cubicBezTo>
                <a:cubicBezTo>
                  <a:pt x="90651" y="99605"/>
                  <a:pt x="91220" y="100194"/>
                  <a:pt x="91421" y="100272"/>
                </a:cubicBezTo>
                <a:cubicBezTo>
                  <a:pt x="92264" y="100600"/>
                  <a:pt x="92041" y="99811"/>
                  <a:pt x="90891" y="98411"/>
                </a:cubicBezTo>
                <a:cubicBezTo>
                  <a:pt x="90216" y="97588"/>
                  <a:pt x="89747" y="96788"/>
                  <a:pt x="89847" y="96627"/>
                </a:cubicBezTo>
                <a:cubicBezTo>
                  <a:pt x="89948" y="96472"/>
                  <a:pt x="90171" y="96422"/>
                  <a:pt x="90333" y="96522"/>
                </a:cubicBezTo>
                <a:cubicBezTo>
                  <a:pt x="90495" y="96616"/>
                  <a:pt x="90818" y="96544"/>
                  <a:pt x="91053" y="96355"/>
                </a:cubicBezTo>
                <a:cubicBezTo>
                  <a:pt x="91287" y="96166"/>
                  <a:pt x="91762" y="96094"/>
                  <a:pt x="92102" y="96200"/>
                </a:cubicBezTo>
                <a:cubicBezTo>
                  <a:pt x="92521" y="96327"/>
                  <a:pt x="92721" y="96261"/>
                  <a:pt x="92721" y="95988"/>
                </a:cubicBezTo>
                <a:cubicBezTo>
                  <a:pt x="92721" y="95772"/>
                  <a:pt x="92286" y="95466"/>
                  <a:pt x="91756" y="95316"/>
                </a:cubicBezTo>
                <a:cubicBezTo>
                  <a:pt x="90924" y="95072"/>
                  <a:pt x="90735" y="94827"/>
                  <a:pt x="90361" y="93516"/>
                </a:cubicBezTo>
                <a:cubicBezTo>
                  <a:pt x="90121" y="92677"/>
                  <a:pt x="89998" y="91805"/>
                  <a:pt x="90082" y="91583"/>
                </a:cubicBezTo>
                <a:cubicBezTo>
                  <a:pt x="90316" y="91000"/>
                  <a:pt x="94507" y="90983"/>
                  <a:pt x="94742" y="91561"/>
                </a:cubicBezTo>
                <a:cubicBezTo>
                  <a:pt x="94954" y="92105"/>
                  <a:pt x="95640" y="92088"/>
                  <a:pt x="95858" y="91533"/>
                </a:cubicBezTo>
                <a:cubicBezTo>
                  <a:pt x="95981" y="91227"/>
                  <a:pt x="96488" y="91100"/>
                  <a:pt x="97565" y="91100"/>
                </a:cubicBezTo>
                <a:cubicBezTo>
                  <a:pt x="98721" y="91100"/>
                  <a:pt x="99083" y="90988"/>
                  <a:pt x="99083" y="90661"/>
                </a:cubicBezTo>
                <a:cubicBezTo>
                  <a:pt x="99083" y="90388"/>
                  <a:pt x="98804" y="90222"/>
                  <a:pt x="98341" y="90222"/>
                </a:cubicBezTo>
                <a:cubicBezTo>
                  <a:pt x="97917" y="90222"/>
                  <a:pt x="97454" y="89977"/>
                  <a:pt x="97281" y="89666"/>
                </a:cubicBezTo>
                <a:cubicBezTo>
                  <a:pt x="96840" y="88877"/>
                  <a:pt x="97984" y="88233"/>
                  <a:pt x="100010" y="88122"/>
                </a:cubicBezTo>
                <a:cubicBezTo>
                  <a:pt x="100953" y="88066"/>
                  <a:pt x="101662" y="87877"/>
                  <a:pt x="101740" y="87666"/>
                </a:cubicBezTo>
                <a:cubicBezTo>
                  <a:pt x="101829" y="87394"/>
                  <a:pt x="101277" y="87300"/>
                  <a:pt x="99602" y="87300"/>
                </a:cubicBezTo>
                <a:cubicBezTo>
                  <a:pt x="97370" y="87300"/>
                  <a:pt x="97325" y="87283"/>
                  <a:pt x="96522" y="86266"/>
                </a:cubicBezTo>
                <a:lnTo>
                  <a:pt x="95707" y="85238"/>
                </a:lnTo>
                <a:lnTo>
                  <a:pt x="96645" y="84927"/>
                </a:lnTo>
                <a:cubicBezTo>
                  <a:pt x="97164" y="84755"/>
                  <a:pt x="97716" y="84366"/>
                  <a:pt x="97889" y="84061"/>
                </a:cubicBezTo>
                <a:cubicBezTo>
                  <a:pt x="98123" y="83638"/>
                  <a:pt x="98391" y="83550"/>
                  <a:pt x="99000" y="83694"/>
                </a:cubicBezTo>
                <a:cubicBezTo>
                  <a:pt x="99647" y="83850"/>
                  <a:pt x="99759" y="83800"/>
                  <a:pt x="99602" y="83411"/>
                </a:cubicBezTo>
                <a:cubicBezTo>
                  <a:pt x="99301" y="82655"/>
                  <a:pt x="99937" y="82538"/>
                  <a:pt x="100797" y="83194"/>
                </a:cubicBezTo>
                <a:cubicBezTo>
                  <a:pt x="101634" y="83822"/>
                  <a:pt x="102421" y="83983"/>
                  <a:pt x="102421" y="83522"/>
                </a:cubicBezTo>
                <a:cubicBezTo>
                  <a:pt x="102421" y="83372"/>
                  <a:pt x="102013" y="82972"/>
                  <a:pt x="101516" y="82633"/>
                </a:cubicBezTo>
                <a:cubicBezTo>
                  <a:pt x="101020" y="82288"/>
                  <a:pt x="100702" y="81850"/>
                  <a:pt x="100791" y="81633"/>
                </a:cubicBezTo>
                <a:cubicBezTo>
                  <a:pt x="100880" y="81405"/>
                  <a:pt x="100523" y="80950"/>
                  <a:pt x="99982" y="80583"/>
                </a:cubicBezTo>
                <a:cubicBezTo>
                  <a:pt x="99150" y="80011"/>
                  <a:pt x="99089" y="79872"/>
                  <a:pt x="99468" y="79505"/>
                </a:cubicBezTo>
                <a:cubicBezTo>
                  <a:pt x="100066" y="78933"/>
                  <a:pt x="101433" y="78822"/>
                  <a:pt x="101851" y="79311"/>
                </a:cubicBezTo>
                <a:cubicBezTo>
                  <a:pt x="102348" y="79888"/>
                  <a:pt x="102577" y="79805"/>
                  <a:pt x="103001" y="78911"/>
                </a:cubicBezTo>
                <a:lnTo>
                  <a:pt x="103375" y="78116"/>
                </a:lnTo>
                <a:lnTo>
                  <a:pt x="103911" y="78800"/>
                </a:lnTo>
                <a:cubicBezTo>
                  <a:pt x="104212" y="79188"/>
                  <a:pt x="104675" y="79433"/>
                  <a:pt x="104988" y="79377"/>
                </a:cubicBezTo>
                <a:cubicBezTo>
                  <a:pt x="105484" y="79283"/>
                  <a:pt x="105456" y="79177"/>
                  <a:pt x="104731" y="78355"/>
                </a:cubicBezTo>
                <a:cubicBezTo>
                  <a:pt x="104290" y="77850"/>
                  <a:pt x="103938" y="77311"/>
                  <a:pt x="103938" y="77155"/>
                </a:cubicBezTo>
                <a:cubicBezTo>
                  <a:pt x="103938" y="76816"/>
                  <a:pt x="104837" y="75038"/>
                  <a:pt x="105010" y="75038"/>
                </a:cubicBezTo>
                <a:cubicBezTo>
                  <a:pt x="105077" y="75038"/>
                  <a:pt x="105546" y="75827"/>
                  <a:pt x="106054" y="76794"/>
                </a:cubicBezTo>
                <a:cubicBezTo>
                  <a:pt x="106556" y="77755"/>
                  <a:pt x="107108" y="78538"/>
                  <a:pt x="107276" y="78538"/>
                </a:cubicBezTo>
                <a:cubicBezTo>
                  <a:pt x="107756" y="78538"/>
                  <a:pt x="107622" y="77911"/>
                  <a:pt x="106829" y="76411"/>
                </a:cubicBezTo>
                <a:lnTo>
                  <a:pt x="106087" y="75005"/>
                </a:lnTo>
                <a:lnTo>
                  <a:pt x="106751" y="74766"/>
                </a:lnTo>
                <a:cubicBezTo>
                  <a:pt x="107532" y="74483"/>
                  <a:pt x="107599" y="74516"/>
                  <a:pt x="109407" y="75972"/>
                </a:cubicBezTo>
                <a:cubicBezTo>
                  <a:pt x="110970" y="77227"/>
                  <a:pt x="111355" y="77344"/>
                  <a:pt x="111126" y="76500"/>
                </a:cubicBezTo>
                <a:cubicBezTo>
                  <a:pt x="110937" y="75811"/>
                  <a:pt x="111422" y="75416"/>
                  <a:pt x="111902" y="75877"/>
                </a:cubicBezTo>
                <a:cubicBezTo>
                  <a:pt x="112371" y="76333"/>
                  <a:pt x="113029" y="76288"/>
                  <a:pt x="113029" y="75805"/>
                </a:cubicBezTo>
                <a:cubicBezTo>
                  <a:pt x="113029" y="75583"/>
                  <a:pt x="112655" y="75250"/>
                  <a:pt x="112198" y="75066"/>
                </a:cubicBezTo>
                <a:cubicBezTo>
                  <a:pt x="111735" y="74883"/>
                  <a:pt x="110133" y="74027"/>
                  <a:pt x="108632" y="73177"/>
                </a:cubicBezTo>
                <a:cubicBezTo>
                  <a:pt x="106042" y="71705"/>
                  <a:pt x="105897" y="71577"/>
                  <a:pt x="105897" y="70633"/>
                </a:cubicBezTo>
                <a:cubicBezTo>
                  <a:pt x="105897" y="70083"/>
                  <a:pt x="105814" y="69505"/>
                  <a:pt x="105708" y="69344"/>
                </a:cubicBezTo>
                <a:cubicBezTo>
                  <a:pt x="105607" y="69183"/>
                  <a:pt x="105869" y="68533"/>
                  <a:pt x="106288" y="67900"/>
                </a:cubicBezTo>
                <a:lnTo>
                  <a:pt x="107047" y="66750"/>
                </a:lnTo>
                <a:lnTo>
                  <a:pt x="107728" y="67572"/>
                </a:lnTo>
                <a:cubicBezTo>
                  <a:pt x="108107" y="68033"/>
                  <a:pt x="108565" y="68305"/>
                  <a:pt x="108755" y="68194"/>
                </a:cubicBezTo>
                <a:cubicBezTo>
                  <a:pt x="108939" y="68083"/>
                  <a:pt x="109887" y="68461"/>
                  <a:pt x="110870" y="69033"/>
                </a:cubicBezTo>
                <a:cubicBezTo>
                  <a:pt x="111846" y="69605"/>
                  <a:pt x="112806" y="70072"/>
                  <a:pt x="112990" y="70072"/>
                </a:cubicBezTo>
                <a:cubicBezTo>
                  <a:pt x="113515" y="70072"/>
                  <a:pt x="113398" y="69633"/>
                  <a:pt x="112717" y="69044"/>
                </a:cubicBezTo>
                <a:cubicBezTo>
                  <a:pt x="112298" y="68677"/>
                  <a:pt x="112203" y="68416"/>
                  <a:pt x="112415" y="68211"/>
                </a:cubicBezTo>
                <a:cubicBezTo>
                  <a:pt x="112628" y="68005"/>
                  <a:pt x="112840" y="68027"/>
                  <a:pt x="113085" y="68266"/>
                </a:cubicBezTo>
                <a:cubicBezTo>
                  <a:pt x="113559" y="68722"/>
                  <a:pt x="114240" y="68711"/>
                  <a:pt x="114224" y="68250"/>
                </a:cubicBezTo>
                <a:cubicBezTo>
                  <a:pt x="114218" y="68050"/>
                  <a:pt x="113135" y="67255"/>
                  <a:pt x="111807" y="66488"/>
                </a:cubicBezTo>
                <a:cubicBezTo>
                  <a:pt x="110479" y="65716"/>
                  <a:pt x="109391" y="64955"/>
                  <a:pt x="109391" y="64800"/>
                </a:cubicBezTo>
                <a:cubicBezTo>
                  <a:pt x="109391" y="64638"/>
                  <a:pt x="109614" y="64172"/>
                  <a:pt x="109893" y="63766"/>
                </a:cubicBezTo>
                <a:cubicBezTo>
                  <a:pt x="110401" y="63016"/>
                  <a:pt x="110730" y="62988"/>
                  <a:pt x="113738" y="63466"/>
                </a:cubicBezTo>
                <a:cubicBezTo>
                  <a:pt x="114335" y="63555"/>
                  <a:pt x="114218" y="62838"/>
                  <a:pt x="113615" y="62688"/>
                </a:cubicBezTo>
                <a:cubicBezTo>
                  <a:pt x="112806" y="62483"/>
                  <a:pt x="113124" y="61894"/>
                  <a:pt x="114045" y="61894"/>
                </a:cubicBezTo>
                <a:cubicBezTo>
                  <a:pt x="115513" y="61894"/>
                  <a:pt x="115903" y="60411"/>
                  <a:pt x="114821" y="58944"/>
                </a:cubicBezTo>
                <a:cubicBezTo>
                  <a:pt x="113894" y="57688"/>
                  <a:pt x="114597" y="57616"/>
                  <a:pt x="117438" y="58672"/>
                </a:cubicBezTo>
                <a:cubicBezTo>
                  <a:pt x="120234" y="59711"/>
                  <a:pt x="119999" y="59666"/>
                  <a:pt x="119999" y="59155"/>
                </a:cubicBezTo>
                <a:cubicBezTo>
                  <a:pt x="119999" y="58922"/>
                  <a:pt x="119129" y="58444"/>
                  <a:pt x="117951" y="58022"/>
                </a:cubicBezTo>
                <a:cubicBezTo>
                  <a:pt x="115859" y="57277"/>
                  <a:pt x="115284" y="56561"/>
                  <a:pt x="116662" y="56416"/>
                </a:cubicBezTo>
                <a:cubicBezTo>
                  <a:pt x="118515" y="56222"/>
                  <a:pt x="119391" y="56011"/>
                  <a:pt x="119391" y="55750"/>
                </a:cubicBezTo>
                <a:cubicBezTo>
                  <a:pt x="119391" y="55377"/>
                  <a:pt x="117494" y="55400"/>
                  <a:pt x="115306" y="55788"/>
                </a:cubicBezTo>
                <a:cubicBezTo>
                  <a:pt x="113699" y="56072"/>
                  <a:pt x="113487" y="56055"/>
                  <a:pt x="112946" y="55533"/>
                </a:cubicBezTo>
                <a:cubicBezTo>
                  <a:pt x="112348" y="54955"/>
                  <a:pt x="112354" y="54950"/>
                  <a:pt x="113476" y="54433"/>
                </a:cubicBezTo>
                <a:cubicBezTo>
                  <a:pt x="114458" y="53988"/>
                  <a:pt x="114837" y="53966"/>
                  <a:pt x="116500" y="54261"/>
                </a:cubicBezTo>
                <a:cubicBezTo>
                  <a:pt x="118917" y="54688"/>
                  <a:pt x="119090" y="54683"/>
                  <a:pt x="119090" y="54188"/>
                </a:cubicBezTo>
                <a:cubicBezTo>
                  <a:pt x="119090" y="53783"/>
                  <a:pt x="118392" y="53611"/>
                  <a:pt x="115211" y="53205"/>
                </a:cubicBezTo>
                <a:cubicBezTo>
                  <a:pt x="114330" y="53088"/>
                  <a:pt x="113593" y="52861"/>
                  <a:pt x="113571" y="52700"/>
                </a:cubicBezTo>
                <a:cubicBezTo>
                  <a:pt x="113548" y="52538"/>
                  <a:pt x="114508" y="51955"/>
                  <a:pt x="115702" y="51405"/>
                </a:cubicBezTo>
                <a:cubicBezTo>
                  <a:pt x="116897" y="50855"/>
                  <a:pt x="117873" y="50238"/>
                  <a:pt x="117873" y="50027"/>
                </a:cubicBezTo>
                <a:cubicBezTo>
                  <a:pt x="117873" y="49505"/>
                  <a:pt x="117706" y="49538"/>
                  <a:pt x="115596" y="50500"/>
                </a:cubicBezTo>
                <a:cubicBezTo>
                  <a:pt x="114597" y="50955"/>
                  <a:pt x="113671" y="51233"/>
                  <a:pt x="113543" y="51111"/>
                </a:cubicBezTo>
                <a:cubicBezTo>
                  <a:pt x="113208" y="50811"/>
                  <a:pt x="113861" y="49266"/>
                  <a:pt x="114235" y="49488"/>
                </a:cubicBezTo>
                <a:cubicBezTo>
                  <a:pt x="114754" y="49794"/>
                  <a:pt x="115222" y="49338"/>
                  <a:pt x="114843" y="48894"/>
                </a:cubicBezTo>
                <a:cubicBezTo>
                  <a:pt x="114581" y="48588"/>
                  <a:pt x="114692" y="48388"/>
                  <a:pt x="115351" y="47983"/>
                </a:cubicBezTo>
                <a:cubicBezTo>
                  <a:pt x="115820" y="47694"/>
                  <a:pt x="116322" y="47294"/>
                  <a:pt x="116450" y="47088"/>
                </a:cubicBezTo>
                <a:cubicBezTo>
                  <a:pt x="116584" y="46883"/>
                  <a:pt x="116964" y="46711"/>
                  <a:pt x="117287" y="46711"/>
                </a:cubicBezTo>
                <a:cubicBezTo>
                  <a:pt x="118124" y="46711"/>
                  <a:pt x="118018" y="46166"/>
                  <a:pt x="117114" y="45838"/>
                </a:cubicBezTo>
                <a:cubicBezTo>
                  <a:pt x="116701" y="45683"/>
                  <a:pt x="116355" y="45416"/>
                  <a:pt x="116355" y="45244"/>
                </a:cubicBezTo>
                <a:cubicBezTo>
                  <a:pt x="116355" y="45066"/>
                  <a:pt x="115942" y="44344"/>
                  <a:pt x="115440" y="43638"/>
                </a:cubicBezTo>
                <a:cubicBezTo>
                  <a:pt x="114452" y="42261"/>
                  <a:pt x="114514" y="41638"/>
                  <a:pt x="115702" y="40816"/>
                </a:cubicBezTo>
                <a:cubicBezTo>
                  <a:pt x="116004" y="40605"/>
                  <a:pt x="116333" y="40211"/>
                  <a:pt x="116445" y="39927"/>
                </a:cubicBezTo>
                <a:cubicBezTo>
                  <a:pt x="116551" y="39650"/>
                  <a:pt x="116919" y="39416"/>
                  <a:pt x="117259" y="39416"/>
                </a:cubicBezTo>
                <a:cubicBezTo>
                  <a:pt x="118376" y="39416"/>
                  <a:pt x="117901" y="38938"/>
                  <a:pt x="115976" y="38133"/>
                </a:cubicBezTo>
                <a:cubicBezTo>
                  <a:pt x="114285" y="37422"/>
                  <a:pt x="114140" y="37305"/>
                  <a:pt x="114614" y="36961"/>
                </a:cubicBezTo>
                <a:cubicBezTo>
                  <a:pt x="114904" y="36755"/>
                  <a:pt x="115144" y="36422"/>
                  <a:pt x="115144" y="36244"/>
                </a:cubicBezTo>
                <a:cubicBezTo>
                  <a:pt x="115144" y="35727"/>
                  <a:pt x="114402" y="35855"/>
                  <a:pt x="113554" y="36500"/>
                </a:cubicBezTo>
                <a:cubicBezTo>
                  <a:pt x="112806" y="37061"/>
                  <a:pt x="112756" y="37055"/>
                  <a:pt x="112103" y="36544"/>
                </a:cubicBezTo>
                <a:lnTo>
                  <a:pt x="111428" y="36011"/>
                </a:lnTo>
                <a:lnTo>
                  <a:pt x="113738" y="34194"/>
                </a:lnTo>
                <a:cubicBezTo>
                  <a:pt x="115016" y="33194"/>
                  <a:pt x="116054" y="32183"/>
                  <a:pt x="116054" y="31950"/>
                </a:cubicBezTo>
                <a:cubicBezTo>
                  <a:pt x="116054" y="31288"/>
                  <a:pt x="115786" y="31422"/>
                  <a:pt x="113426" y="33300"/>
                </a:cubicBezTo>
                <a:cubicBezTo>
                  <a:pt x="111417" y="34905"/>
                  <a:pt x="110306" y="35316"/>
                  <a:pt x="110708" y="34305"/>
                </a:cubicBezTo>
                <a:cubicBezTo>
                  <a:pt x="110959" y="33677"/>
                  <a:pt x="110546" y="33544"/>
                  <a:pt x="109787" y="34022"/>
                </a:cubicBezTo>
                <a:cubicBezTo>
                  <a:pt x="108788" y="34655"/>
                  <a:pt x="108481" y="34350"/>
                  <a:pt x="108481" y="32711"/>
                </a:cubicBezTo>
                <a:cubicBezTo>
                  <a:pt x="108481" y="31333"/>
                  <a:pt x="108520" y="31266"/>
                  <a:pt x="109921" y="30444"/>
                </a:cubicBezTo>
                <a:cubicBezTo>
                  <a:pt x="110713" y="29977"/>
                  <a:pt x="111601" y="29511"/>
                  <a:pt x="111891" y="29405"/>
                </a:cubicBezTo>
                <a:cubicBezTo>
                  <a:pt x="112533" y="29172"/>
                  <a:pt x="112555" y="28661"/>
                  <a:pt x="111958" y="27900"/>
                </a:cubicBezTo>
                <a:cubicBezTo>
                  <a:pt x="111523" y="27338"/>
                  <a:pt x="111500" y="27344"/>
                  <a:pt x="110624" y="27972"/>
                </a:cubicBezTo>
                <a:cubicBezTo>
                  <a:pt x="110127" y="28322"/>
                  <a:pt x="109647" y="28477"/>
                  <a:pt x="109553" y="28327"/>
                </a:cubicBezTo>
                <a:cubicBezTo>
                  <a:pt x="109262" y="27877"/>
                  <a:pt x="108520" y="28322"/>
                  <a:pt x="108420" y="29000"/>
                </a:cubicBezTo>
                <a:cubicBezTo>
                  <a:pt x="108369" y="29350"/>
                  <a:pt x="108124" y="29633"/>
                  <a:pt x="107873" y="29633"/>
                </a:cubicBezTo>
                <a:cubicBezTo>
                  <a:pt x="107622" y="29633"/>
                  <a:pt x="107460" y="29422"/>
                  <a:pt x="107504" y="29155"/>
                </a:cubicBezTo>
                <a:cubicBezTo>
                  <a:pt x="107549" y="28883"/>
                  <a:pt x="107320" y="28616"/>
                  <a:pt x="106969" y="28527"/>
                </a:cubicBezTo>
                <a:cubicBezTo>
                  <a:pt x="106310" y="28361"/>
                  <a:pt x="106148" y="27338"/>
                  <a:pt x="106656" y="26566"/>
                </a:cubicBezTo>
                <a:cubicBezTo>
                  <a:pt x="106879" y="26233"/>
                  <a:pt x="106779" y="26094"/>
                  <a:pt x="106271" y="25972"/>
                </a:cubicBezTo>
                <a:cubicBezTo>
                  <a:pt x="105864" y="25877"/>
                  <a:pt x="105562" y="25550"/>
                  <a:pt x="105501" y="25138"/>
                </a:cubicBezTo>
                <a:cubicBezTo>
                  <a:pt x="105429" y="24638"/>
                  <a:pt x="105250" y="24511"/>
                  <a:pt x="104820" y="24622"/>
                </a:cubicBezTo>
                <a:cubicBezTo>
                  <a:pt x="104497" y="24700"/>
                  <a:pt x="104162" y="24650"/>
                  <a:pt x="104072" y="24500"/>
                </a:cubicBezTo>
                <a:cubicBezTo>
                  <a:pt x="103816" y="24105"/>
                  <a:pt x="103330" y="24177"/>
                  <a:pt x="103330" y="24611"/>
                </a:cubicBezTo>
                <a:cubicBezTo>
                  <a:pt x="103330" y="24822"/>
                  <a:pt x="103140" y="25244"/>
                  <a:pt x="102912" y="25544"/>
                </a:cubicBezTo>
                <a:cubicBezTo>
                  <a:pt x="102521" y="26061"/>
                  <a:pt x="102476" y="26050"/>
                  <a:pt x="101963" y="25294"/>
                </a:cubicBezTo>
                <a:cubicBezTo>
                  <a:pt x="101466" y="24566"/>
                  <a:pt x="101466" y="24466"/>
                  <a:pt x="101929" y="23983"/>
                </a:cubicBezTo>
                <a:cubicBezTo>
                  <a:pt x="103057" y="22777"/>
                  <a:pt x="102231" y="22750"/>
                  <a:pt x="100412" y="23933"/>
                </a:cubicBezTo>
                <a:cubicBezTo>
                  <a:pt x="99095" y="24788"/>
                  <a:pt x="99055" y="24805"/>
                  <a:pt x="98827" y="24211"/>
                </a:cubicBezTo>
                <a:cubicBezTo>
                  <a:pt x="98509" y="23377"/>
                  <a:pt x="99876" y="20761"/>
                  <a:pt x="100808" y="20422"/>
                </a:cubicBezTo>
                <a:cubicBezTo>
                  <a:pt x="101723" y="20088"/>
                  <a:pt x="101734" y="19450"/>
                  <a:pt x="100825" y="19655"/>
                </a:cubicBezTo>
                <a:cubicBezTo>
                  <a:pt x="98776" y="20111"/>
                  <a:pt x="98218" y="20161"/>
                  <a:pt x="98051" y="19894"/>
                </a:cubicBezTo>
                <a:cubicBezTo>
                  <a:pt x="97945" y="19733"/>
                  <a:pt x="98481" y="19250"/>
                  <a:pt x="99234" y="18822"/>
                </a:cubicBezTo>
                <a:cubicBezTo>
                  <a:pt x="100685" y="18005"/>
                  <a:pt x="101087" y="17305"/>
                  <a:pt x="99915" y="17644"/>
                </a:cubicBezTo>
                <a:cubicBezTo>
                  <a:pt x="98257" y="18127"/>
                  <a:pt x="98073" y="17900"/>
                  <a:pt x="98581" y="15983"/>
                </a:cubicBezTo>
                <a:cubicBezTo>
                  <a:pt x="98849" y="14983"/>
                  <a:pt x="98163" y="14866"/>
                  <a:pt x="97716" y="15838"/>
                </a:cubicBezTo>
                <a:cubicBezTo>
                  <a:pt x="97554" y="16200"/>
                  <a:pt x="96706" y="16844"/>
                  <a:pt x="95830" y="17272"/>
                </a:cubicBezTo>
                <a:lnTo>
                  <a:pt x="94228" y="18050"/>
                </a:lnTo>
                <a:lnTo>
                  <a:pt x="93659" y="17344"/>
                </a:lnTo>
                <a:cubicBezTo>
                  <a:pt x="92939" y="16466"/>
                  <a:pt x="92794" y="16461"/>
                  <a:pt x="91784" y="17400"/>
                </a:cubicBezTo>
                <a:cubicBezTo>
                  <a:pt x="91326" y="17816"/>
                  <a:pt x="90830" y="18083"/>
                  <a:pt x="90673" y="17994"/>
                </a:cubicBezTo>
                <a:cubicBezTo>
                  <a:pt x="90372" y="17816"/>
                  <a:pt x="90472" y="16050"/>
                  <a:pt x="90891" y="14238"/>
                </a:cubicBezTo>
                <a:cubicBezTo>
                  <a:pt x="91064" y="13494"/>
                  <a:pt x="91019" y="13005"/>
                  <a:pt x="90757" y="12661"/>
                </a:cubicBezTo>
                <a:cubicBezTo>
                  <a:pt x="90551" y="12388"/>
                  <a:pt x="90450" y="11922"/>
                  <a:pt x="90528" y="11627"/>
                </a:cubicBezTo>
                <a:cubicBezTo>
                  <a:pt x="90679" y="11077"/>
                  <a:pt x="89886" y="10844"/>
                  <a:pt x="89563" y="11350"/>
                </a:cubicBezTo>
                <a:cubicBezTo>
                  <a:pt x="89474" y="11488"/>
                  <a:pt x="89049" y="11605"/>
                  <a:pt x="88614" y="11605"/>
                </a:cubicBezTo>
                <a:cubicBezTo>
                  <a:pt x="87744" y="11605"/>
                  <a:pt x="87303" y="10944"/>
                  <a:pt x="87838" y="10433"/>
                </a:cubicBezTo>
                <a:cubicBezTo>
                  <a:pt x="88313" y="9977"/>
                  <a:pt x="88268" y="9338"/>
                  <a:pt x="87760" y="9338"/>
                </a:cubicBezTo>
                <a:cubicBezTo>
                  <a:pt x="87531" y="9338"/>
                  <a:pt x="87185" y="9705"/>
                  <a:pt x="86996" y="10150"/>
                </a:cubicBezTo>
                <a:cubicBezTo>
                  <a:pt x="86438" y="11444"/>
                  <a:pt x="85048" y="13338"/>
                  <a:pt x="84161" y="14011"/>
                </a:cubicBezTo>
                <a:cubicBezTo>
                  <a:pt x="83246" y="14705"/>
                  <a:pt x="82403" y="14488"/>
                  <a:pt x="81806" y="13422"/>
                </a:cubicBezTo>
                <a:cubicBezTo>
                  <a:pt x="81549" y="12955"/>
                  <a:pt x="81583" y="12800"/>
                  <a:pt x="81990" y="12650"/>
                </a:cubicBezTo>
                <a:cubicBezTo>
                  <a:pt x="82542" y="12450"/>
                  <a:pt x="84518" y="10494"/>
                  <a:pt x="84529" y="10144"/>
                </a:cubicBezTo>
                <a:cubicBezTo>
                  <a:pt x="84546" y="9744"/>
                  <a:pt x="83887" y="9916"/>
                  <a:pt x="83095" y="10516"/>
                </a:cubicBezTo>
                <a:cubicBezTo>
                  <a:pt x="82559" y="10922"/>
                  <a:pt x="82219" y="11016"/>
                  <a:pt x="82007" y="10811"/>
                </a:cubicBezTo>
                <a:cubicBezTo>
                  <a:pt x="81538" y="10355"/>
                  <a:pt x="81337" y="10444"/>
                  <a:pt x="80963" y="11238"/>
                </a:cubicBezTo>
                <a:cubicBezTo>
                  <a:pt x="80678" y="11833"/>
                  <a:pt x="80500" y="11916"/>
                  <a:pt x="79931" y="11711"/>
                </a:cubicBezTo>
                <a:cubicBezTo>
                  <a:pt x="79361" y="11505"/>
                  <a:pt x="79239" y="11227"/>
                  <a:pt x="79216" y="10177"/>
                </a:cubicBezTo>
                <a:cubicBezTo>
                  <a:pt x="79127" y="4705"/>
                  <a:pt x="79116" y="4672"/>
                  <a:pt x="78469" y="4672"/>
                </a:cubicBezTo>
                <a:cubicBezTo>
                  <a:pt x="78134" y="4672"/>
                  <a:pt x="77777" y="4477"/>
                  <a:pt x="77682" y="4233"/>
                </a:cubicBezTo>
                <a:cubicBezTo>
                  <a:pt x="77347" y="3388"/>
                  <a:pt x="77012" y="3816"/>
                  <a:pt x="76365" y="5916"/>
                </a:cubicBezTo>
                <a:cubicBezTo>
                  <a:pt x="75751" y="7911"/>
                  <a:pt x="75600" y="8344"/>
                  <a:pt x="74869" y="10277"/>
                </a:cubicBezTo>
                <a:cubicBezTo>
                  <a:pt x="74573" y="11050"/>
                  <a:pt x="74551" y="11055"/>
                  <a:pt x="73636" y="10616"/>
                </a:cubicBezTo>
                <a:lnTo>
                  <a:pt x="72698" y="10161"/>
                </a:lnTo>
                <a:lnTo>
                  <a:pt x="73513" y="9127"/>
                </a:lnTo>
                <a:cubicBezTo>
                  <a:pt x="74244" y="8205"/>
                  <a:pt x="74278" y="8077"/>
                  <a:pt x="73825" y="7833"/>
                </a:cubicBezTo>
                <a:cubicBezTo>
                  <a:pt x="73546" y="7683"/>
                  <a:pt x="73407" y="7411"/>
                  <a:pt x="73519" y="7238"/>
                </a:cubicBezTo>
                <a:cubicBezTo>
                  <a:pt x="73630" y="7066"/>
                  <a:pt x="73418" y="6716"/>
                  <a:pt x="73055" y="6455"/>
                </a:cubicBezTo>
                <a:lnTo>
                  <a:pt x="72402" y="5972"/>
                </a:lnTo>
                <a:lnTo>
                  <a:pt x="73016" y="4255"/>
                </a:lnTo>
                <a:cubicBezTo>
                  <a:pt x="73357" y="3305"/>
                  <a:pt x="73569" y="2472"/>
                  <a:pt x="73491" y="2400"/>
                </a:cubicBezTo>
                <a:cubicBezTo>
                  <a:pt x="73072" y="1994"/>
                  <a:pt x="72497" y="2777"/>
                  <a:pt x="71967" y="4511"/>
                </a:cubicBezTo>
                <a:cubicBezTo>
                  <a:pt x="70918" y="7916"/>
                  <a:pt x="69673" y="7933"/>
                  <a:pt x="70617" y="4527"/>
                </a:cubicBezTo>
                <a:cubicBezTo>
                  <a:pt x="70929" y="3405"/>
                  <a:pt x="71191" y="2238"/>
                  <a:pt x="71197" y="1944"/>
                </a:cubicBezTo>
                <a:cubicBezTo>
                  <a:pt x="71208" y="1088"/>
                  <a:pt x="70527" y="1550"/>
                  <a:pt x="70148" y="2650"/>
                </a:cubicBezTo>
                <a:cubicBezTo>
                  <a:pt x="69936" y="3255"/>
                  <a:pt x="69556" y="3688"/>
                  <a:pt x="69205" y="3744"/>
                </a:cubicBezTo>
                <a:cubicBezTo>
                  <a:pt x="68887" y="3794"/>
                  <a:pt x="68161" y="4411"/>
                  <a:pt x="67586" y="5111"/>
                </a:cubicBezTo>
                <a:cubicBezTo>
                  <a:pt x="66465" y="6477"/>
                  <a:pt x="66057" y="6538"/>
                  <a:pt x="66057" y="5350"/>
                </a:cubicBezTo>
                <a:cubicBezTo>
                  <a:pt x="66057" y="4683"/>
                  <a:pt x="65968" y="4633"/>
                  <a:pt x="65226" y="4811"/>
                </a:cubicBezTo>
                <a:cubicBezTo>
                  <a:pt x="64400" y="5011"/>
                  <a:pt x="64232" y="5161"/>
                  <a:pt x="63585" y="6255"/>
                </a:cubicBezTo>
                <a:cubicBezTo>
                  <a:pt x="63261" y="6794"/>
                  <a:pt x="63233" y="6805"/>
                  <a:pt x="62843" y="6288"/>
                </a:cubicBezTo>
                <a:cubicBezTo>
                  <a:pt x="62508" y="5844"/>
                  <a:pt x="62352" y="5811"/>
                  <a:pt x="61961" y="6127"/>
                </a:cubicBezTo>
                <a:cubicBezTo>
                  <a:pt x="61252" y="6694"/>
                  <a:pt x="60404" y="5794"/>
                  <a:pt x="60159" y="4216"/>
                </a:cubicBezTo>
                <a:cubicBezTo>
                  <a:pt x="60030" y="3383"/>
                  <a:pt x="59801" y="2922"/>
                  <a:pt x="59528" y="2922"/>
                </a:cubicBezTo>
                <a:cubicBezTo>
                  <a:pt x="59193" y="2922"/>
                  <a:pt x="59137" y="3205"/>
                  <a:pt x="59277" y="4216"/>
                </a:cubicBezTo>
                <a:cubicBezTo>
                  <a:pt x="59383" y="4933"/>
                  <a:pt x="59366" y="5755"/>
                  <a:pt x="59249" y="6044"/>
                </a:cubicBezTo>
                <a:cubicBezTo>
                  <a:pt x="59054" y="6527"/>
                  <a:pt x="58992" y="6516"/>
                  <a:pt x="58445" y="5872"/>
                </a:cubicBezTo>
                <a:cubicBezTo>
                  <a:pt x="57965" y="5300"/>
                  <a:pt x="57893" y="4916"/>
                  <a:pt x="58055" y="3861"/>
                </a:cubicBezTo>
                <a:cubicBezTo>
                  <a:pt x="58222" y="2811"/>
                  <a:pt x="58177" y="2588"/>
                  <a:pt x="57837" y="2738"/>
                </a:cubicBezTo>
                <a:cubicBezTo>
                  <a:pt x="57608" y="2838"/>
                  <a:pt x="57184" y="3005"/>
                  <a:pt x="56888" y="3105"/>
                </a:cubicBezTo>
                <a:cubicBezTo>
                  <a:pt x="56369" y="3277"/>
                  <a:pt x="56263" y="3644"/>
                  <a:pt x="56224" y="5405"/>
                </a:cubicBezTo>
                <a:cubicBezTo>
                  <a:pt x="56213" y="5950"/>
                  <a:pt x="56046" y="6283"/>
                  <a:pt x="55783" y="6283"/>
                </a:cubicBezTo>
                <a:cubicBezTo>
                  <a:pt x="55510" y="6283"/>
                  <a:pt x="55008" y="5222"/>
                  <a:pt x="54388" y="3361"/>
                </a:cubicBezTo>
                <a:cubicBezTo>
                  <a:pt x="53501" y="694"/>
                  <a:pt x="53356" y="450"/>
                  <a:pt x="52708" y="522"/>
                </a:cubicBezTo>
                <a:cubicBezTo>
                  <a:pt x="51732" y="627"/>
                  <a:pt x="51659" y="761"/>
                  <a:pt x="52083" y="1650"/>
                </a:cubicBezTo>
                <a:cubicBezTo>
                  <a:pt x="52664" y="2877"/>
                  <a:pt x="52005" y="3122"/>
                  <a:pt x="51190" y="1988"/>
                </a:cubicBezTo>
                <a:cubicBezTo>
                  <a:pt x="50811" y="1455"/>
                  <a:pt x="50459" y="977"/>
                  <a:pt x="50415" y="922"/>
                </a:cubicBezTo>
                <a:cubicBezTo>
                  <a:pt x="50370" y="866"/>
                  <a:pt x="50186" y="911"/>
                  <a:pt x="49996" y="1022"/>
                </a:cubicBezTo>
                <a:cubicBezTo>
                  <a:pt x="49756" y="1166"/>
                  <a:pt x="49795" y="1427"/>
                  <a:pt x="50130" y="1916"/>
                </a:cubicBezTo>
                <a:cubicBezTo>
                  <a:pt x="50666" y="2705"/>
                  <a:pt x="50744" y="3677"/>
                  <a:pt x="50292" y="3944"/>
                </a:cubicBezTo>
                <a:cubicBezTo>
                  <a:pt x="50125" y="4044"/>
                  <a:pt x="49901" y="3888"/>
                  <a:pt x="49795" y="3594"/>
                </a:cubicBezTo>
                <a:cubicBezTo>
                  <a:pt x="49293" y="2177"/>
                  <a:pt x="48127" y="0"/>
                  <a:pt x="478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8" name="Google Shape;658;p52"/>
          <p:cNvSpPr/>
          <p:nvPr/>
        </p:nvSpPr>
        <p:spPr>
          <a:xfrm>
            <a:off x="399542" y="7702550"/>
            <a:ext cx="229971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leu(80) 1.4</a:t>
            </a:r>
            <a:endParaRPr/>
          </a:p>
        </p:txBody>
      </p:sp>
      <p:sp>
        <p:nvSpPr>
          <p:cNvPr id="659" name="Google Shape;659;p52"/>
          <p:cNvSpPr/>
          <p:nvPr/>
        </p:nvSpPr>
        <p:spPr>
          <a:xfrm>
            <a:off x="8349665" y="4362450"/>
            <a:ext cx="3061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donors to BTN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8061" y="1985817"/>
            <a:ext cx="5497694" cy="549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873077" y="3317484"/>
            <a:ext cx="5130801" cy="265091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3"/>
          <p:cNvSpPr/>
          <p:nvPr/>
        </p:nvSpPr>
        <p:spPr>
          <a:xfrm>
            <a:off x="2906272" y="9005907"/>
            <a:ext cx="1966266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imgs: wikipedia</a:t>
            </a:r>
            <a:endParaRPr/>
          </a:p>
        </p:txBody>
      </p:sp>
      <p:sp>
        <p:nvSpPr>
          <p:cNvPr id="667" name="Google Shape;667;p53"/>
          <p:cNvSpPr/>
          <p:nvPr/>
        </p:nvSpPr>
        <p:spPr>
          <a:xfrm>
            <a:off x="318920" y="7559840"/>
            <a:ext cx="2543608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flattened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dodecahedron</a:t>
            </a:r>
            <a:endParaRPr/>
          </a:p>
        </p:txBody>
      </p:sp>
      <p:sp>
        <p:nvSpPr>
          <p:cNvPr id="668" name="Google Shape;668;p53"/>
          <p:cNvSpPr/>
          <p:nvPr/>
        </p:nvSpPr>
        <p:spPr>
          <a:xfrm>
            <a:off x="3623381" y="7534440"/>
            <a:ext cx="5027055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“flattened”bitruncated 24-cell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(tetracontoctachoron)</a:t>
            </a:r>
            <a:endParaRPr/>
          </a:p>
        </p:txBody>
      </p:sp>
      <p:sp>
        <p:nvSpPr>
          <p:cNvPr id="669" name="Google Shape;669;p53"/>
          <p:cNvSpPr/>
          <p:nvPr/>
        </p:nvSpPr>
        <p:spPr>
          <a:xfrm>
            <a:off x="1620204" y="631473"/>
            <a:ext cx="976439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RIF is stored (sparse, resolution ~0.6 A)</a:t>
            </a:r>
            <a:endParaRPr/>
          </a:p>
        </p:txBody>
      </p:sp>
      <p:pic>
        <p:nvPicPr>
          <p:cNvPr id="670" name="Google Shape;67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6035" y="2270574"/>
            <a:ext cx="3803470" cy="3803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53"/>
          <p:cNvCxnSpPr/>
          <p:nvPr/>
        </p:nvCxnSpPr>
        <p:spPr>
          <a:xfrm rot="10800000">
            <a:off x="7759700" y="4597399"/>
            <a:ext cx="1660574" cy="85857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672" name="Google Shape;672;p53"/>
          <p:cNvCxnSpPr/>
          <p:nvPr/>
        </p:nvCxnSpPr>
        <p:spPr>
          <a:xfrm flipH="1">
            <a:off x="7758113" y="2732040"/>
            <a:ext cx="1663748" cy="95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sp>
        <p:nvSpPr>
          <p:cNvPr id="673" name="Google Shape;673;p53"/>
          <p:cNvSpPr/>
          <p:nvPr/>
        </p:nvSpPr>
        <p:spPr>
          <a:xfrm>
            <a:off x="10186199" y="3575499"/>
            <a:ext cx="194332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6D BCC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Lattice</a:t>
            </a:r>
            <a:endParaRPr/>
          </a:p>
        </p:txBody>
      </p:sp>
      <p:sp>
        <p:nvSpPr>
          <p:cNvPr id="674" name="Google Shape;674;p53"/>
          <p:cNvSpPr/>
          <p:nvPr/>
        </p:nvSpPr>
        <p:spPr>
          <a:xfrm>
            <a:off x="10224299" y="3600899"/>
            <a:ext cx="194332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6D BCC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Lattice</a:t>
            </a:r>
            <a:endParaRPr/>
          </a:p>
        </p:txBody>
      </p:sp>
      <p:cxnSp>
        <p:nvCxnSpPr>
          <p:cNvPr id="675" name="Google Shape;675;p53"/>
          <p:cNvCxnSpPr/>
          <p:nvPr/>
        </p:nvCxnSpPr>
        <p:spPr>
          <a:xfrm rot="10800000">
            <a:off x="10907449" y="5436698"/>
            <a:ext cx="221423" cy="118700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graphicFrame>
        <p:nvGraphicFramePr>
          <p:cNvPr id="676" name="Google Shape;676;p53"/>
          <p:cNvGraphicFramePr/>
          <p:nvPr/>
        </p:nvGraphicFramePr>
        <p:xfrm>
          <a:off x="10221484" y="670203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{97B2CCEA-1243-4314-B742-933930CFF3CF}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4"/>
          <p:cNvSpPr/>
          <p:nvPr/>
        </p:nvSpPr>
        <p:spPr>
          <a:xfrm>
            <a:off x="3540759" y="3822700"/>
            <a:ext cx="2586079" cy="3022600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(ligand, protein surface, metal site, theozyme…)</a:t>
            </a:r>
            <a:endParaRPr/>
          </a:p>
        </p:txBody>
      </p:sp>
      <p:sp>
        <p:nvSpPr>
          <p:cNvPr id="682" name="Google Shape;682;p54"/>
          <p:cNvSpPr/>
          <p:nvPr/>
        </p:nvSpPr>
        <p:spPr>
          <a:xfrm>
            <a:off x="5067744" y="233679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83" name="Google Shape;683;p54"/>
          <p:cNvSpPr/>
          <p:nvPr/>
        </p:nvSpPr>
        <p:spPr>
          <a:xfrm rot="-1474519">
            <a:off x="4465764" y="188405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84" name="Google Shape;684;p54"/>
          <p:cNvSpPr/>
          <p:nvPr/>
        </p:nvSpPr>
        <p:spPr>
          <a:xfrm rot="-2938110">
            <a:off x="3978184" y="1580375"/>
            <a:ext cx="1322529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85" name="Google Shape;685;p54"/>
          <p:cNvSpPr/>
          <p:nvPr/>
        </p:nvSpPr>
        <p:spPr>
          <a:xfrm rot="1584428">
            <a:off x="2754857" y="2067589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686" name="Google Shape;686;p54"/>
          <p:cNvSpPr/>
          <p:nvPr/>
        </p:nvSpPr>
        <p:spPr>
          <a:xfrm rot="597863">
            <a:off x="2723357" y="2604144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687" name="Google Shape;687;p54"/>
          <p:cNvGrpSpPr/>
          <p:nvPr/>
        </p:nvGrpSpPr>
        <p:grpSpPr>
          <a:xfrm>
            <a:off x="4018041" y="2369988"/>
            <a:ext cx="903345" cy="1249514"/>
            <a:chOff x="0" y="0"/>
            <a:chExt cx="903343" cy="1249513"/>
          </a:xfrm>
        </p:grpSpPr>
        <p:grpSp>
          <p:nvGrpSpPr>
            <p:cNvPr id="688" name="Google Shape;688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689" name="Google Shape;689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697" name="Google Shape;697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9" name="Google Shape;699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00" name="Google Shape;700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02" name="Google Shape;702;p54"/>
          <p:cNvGrpSpPr/>
          <p:nvPr/>
        </p:nvGrpSpPr>
        <p:grpSpPr>
          <a:xfrm flipH="1" rot="1043963">
            <a:off x="5732539" y="2789088"/>
            <a:ext cx="903345" cy="1249515"/>
            <a:chOff x="0" y="0"/>
            <a:chExt cx="903343" cy="1249513"/>
          </a:xfrm>
        </p:grpSpPr>
        <p:grpSp>
          <p:nvGrpSpPr>
            <p:cNvPr id="703" name="Google Shape;703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04" name="Google Shape;704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12" name="Google Shape;712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7" name="Google Shape;717;p54"/>
          <p:cNvGrpSpPr/>
          <p:nvPr/>
        </p:nvGrpSpPr>
        <p:grpSpPr>
          <a:xfrm rot="5215340">
            <a:off x="6090680" y="3822867"/>
            <a:ext cx="903345" cy="1249515"/>
            <a:chOff x="0" y="0"/>
            <a:chExt cx="903343" cy="1249513"/>
          </a:xfrm>
        </p:grpSpPr>
        <p:grpSp>
          <p:nvGrpSpPr>
            <p:cNvPr id="718" name="Google Shape;718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19" name="Google Shape;719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2" name="Google Shape;722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3" name="Google Shape;723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4" name="Google Shape;724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5" name="Google Shape;725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27" name="Google Shape;727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1" name="Google Shape;731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32" name="Google Shape;732;p54"/>
          <p:cNvGrpSpPr/>
          <p:nvPr/>
        </p:nvGrpSpPr>
        <p:grpSpPr>
          <a:xfrm rot="6246104">
            <a:off x="6314199" y="4625507"/>
            <a:ext cx="903345" cy="1249515"/>
            <a:chOff x="0" y="0"/>
            <a:chExt cx="903343" cy="1249513"/>
          </a:xfrm>
        </p:grpSpPr>
        <p:grpSp>
          <p:nvGrpSpPr>
            <p:cNvPr id="733" name="Google Shape;733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34" name="Google Shape;734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42" name="Google Shape;742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4" name="Google Shape;744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5" name="Google Shape;745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47" name="Google Shape;747;p54"/>
          <p:cNvGrpSpPr/>
          <p:nvPr/>
        </p:nvGrpSpPr>
        <p:grpSpPr>
          <a:xfrm rot="-3299110">
            <a:off x="2588022" y="3439243"/>
            <a:ext cx="903345" cy="1249514"/>
            <a:chOff x="0" y="0"/>
            <a:chExt cx="903343" cy="1249513"/>
          </a:xfrm>
        </p:grpSpPr>
        <p:grpSp>
          <p:nvGrpSpPr>
            <p:cNvPr id="748" name="Google Shape;748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49" name="Google Shape;749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57" name="Google Shape;757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58" name="Google Shape;758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62" name="Google Shape;762;p54"/>
          <p:cNvGrpSpPr/>
          <p:nvPr/>
        </p:nvGrpSpPr>
        <p:grpSpPr>
          <a:xfrm rot="-3409600">
            <a:off x="2575322" y="4465403"/>
            <a:ext cx="903345" cy="1249514"/>
            <a:chOff x="0" y="0"/>
            <a:chExt cx="903343" cy="1249513"/>
          </a:xfrm>
        </p:grpSpPr>
        <p:grpSp>
          <p:nvGrpSpPr>
            <p:cNvPr id="763" name="Google Shape;763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64" name="Google Shape;764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65" name="Google Shape;765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70" name="Google Shape;770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71" name="Google Shape;771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72" name="Google Shape;772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4" name="Google Shape;774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5" name="Google Shape;775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77" name="Google Shape;777;p54"/>
          <p:cNvGrpSpPr/>
          <p:nvPr/>
        </p:nvGrpSpPr>
        <p:grpSpPr>
          <a:xfrm rot="-6502713">
            <a:off x="2544841" y="5583002"/>
            <a:ext cx="903345" cy="1249514"/>
            <a:chOff x="0" y="0"/>
            <a:chExt cx="903343" cy="1249513"/>
          </a:xfrm>
        </p:grpSpPr>
        <p:grpSp>
          <p:nvGrpSpPr>
            <p:cNvPr id="778" name="Google Shape;778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79" name="Google Shape;779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0" name="Google Shape;780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1" name="Google Shape;781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2" name="Google Shape;782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4" name="Google Shape;784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5" name="Google Shape;785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787" name="Google Shape;787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92" name="Google Shape;792;p54"/>
          <p:cNvGrpSpPr/>
          <p:nvPr/>
        </p:nvGrpSpPr>
        <p:grpSpPr>
          <a:xfrm rot="6678952">
            <a:off x="6425960" y="5590791"/>
            <a:ext cx="903345" cy="1249515"/>
            <a:chOff x="0" y="0"/>
            <a:chExt cx="903343" cy="1249513"/>
          </a:xfrm>
        </p:grpSpPr>
        <p:grpSp>
          <p:nvGrpSpPr>
            <p:cNvPr id="793" name="Google Shape;793;p54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794" name="Google Shape;794;p54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95" name="Google Shape;795;p54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96" name="Google Shape;796;p54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54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54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54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00" name="Google Shape;800;p54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54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802" name="Google Shape;802;p54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07" name="Google Shape;807;p54"/>
          <p:cNvGrpSpPr/>
          <p:nvPr/>
        </p:nvGrpSpPr>
        <p:grpSpPr>
          <a:xfrm>
            <a:off x="1414260" y="3478862"/>
            <a:ext cx="1362480" cy="1607101"/>
            <a:chOff x="-1" y="-1"/>
            <a:chExt cx="1362478" cy="1607100"/>
          </a:xfrm>
        </p:grpSpPr>
        <p:sp>
          <p:nvSpPr>
            <p:cNvPr id="808" name="Google Shape;808;p54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811" name="Google Shape;811;p54"/>
          <p:cNvGrpSpPr/>
          <p:nvPr/>
        </p:nvGrpSpPr>
        <p:grpSpPr>
          <a:xfrm rot="1961160">
            <a:off x="1401560" y="6430370"/>
            <a:ext cx="1362480" cy="1607101"/>
            <a:chOff x="-1" y="-1"/>
            <a:chExt cx="1362478" cy="1607100"/>
          </a:xfrm>
        </p:grpSpPr>
        <p:sp>
          <p:nvSpPr>
            <p:cNvPr id="812" name="Google Shape;812;p54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15" name="Google Shape;815;p54"/>
          <p:cNvSpPr/>
          <p:nvPr/>
        </p:nvSpPr>
        <p:spPr>
          <a:xfrm>
            <a:off x="2579268" y="7329558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  <p:sp>
        <p:nvSpPr>
          <p:cNvPr id="816" name="Google Shape;816;p54"/>
          <p:cNvSpPr/>
          <p:nvPr/>
        </p:nvSpPr>
        <p:spPr>
          <a:xfrm>
            <a:off x="1692841" y="3958562"/>
            <a:ext cx="368505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5106806" y="486439"/>
            <a:ext cx="37462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Docking Into RIF</a:t>
            </a:r>
            <a:endParaRPr/>
          </a:p>
        </p:txBody>
      </p:sp>
      <p:sp>
        <p:nvSpPr>
          <p:cNvPr id="818" name="Google Shape;818;p54"/>
          <p:cNvSpPr/>
          <p:nvPr/>
        </p:nvSpPr>
        <p:spPr>
          <a:xfrm>
            <a:off x="8766998" y="2283544"/>
            <a:ext cx="3519527" cy="226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kinda like docking into a 6D density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in addition, also store rotamers in RIF:</a:t>
            </a:r>
            <a:endParaRPr/>
          </a:p>
        </p:txBody>
      </p:sp>
      <p:graphicFrame>
        <p:nvGraphicFramePr>
          <p:cNvPr id="819" name="Google Shape;819;p54"/>
          <p:cNvGraphicFramePr/>
          <p:nvPr/>
        </p:nvGraphicFramePr>
        <p:xfrm>
          <a:off x="9958196" y="515419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{97B2CCEA-1243-4314-B742-933930CFF3CF}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0" name="Google Shape;820;p54"/>
          <p:cNvSpPr/>
          <p:nvPr/>
        </p:nvSpPr>
        <p:spPr>
          <a:xfrm>
            <a:off x="426160" y="8304798"/>
            <a:ext cx="1223238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problem: ~100 trillion configurations to search at resolution necessary for rotamer placement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55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826" name="Google Shape;826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0" name="Google Shape;830;p55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831" name="Google Shape;831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55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55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55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9" name="Google Shape;839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47342" y="7650236"/>
            <a:ext cx="1179049" cy="8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7891" y="7491623"/>
            <a:ext cx="1230605" cy="11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3127" y="7328524"/>
            <a:ext cx="1573729" cy="14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85237" y="7775791"/>
            <a:ext cx="867841" cy="5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5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844" name="Google Shape;844;p55"/>
          <p:cNvSpPr/>
          <p:nvPr/>
        </p:nvSpPr>
        <p:spPr>
          <a:xfrm>
            <a:off x="378986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r=8</a:t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6262406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r=4</a:t>
            </a:r>
            <a:endParaRPr/>
          </a:p>
        </p:txBody>
      </p:sp>
      <p:sp>
        <p:nvSpPr>
          <p:cNvPr id="846" name="Google Shape;846;p55"/>
          <p:cNvSpPr/>
          <p:nvPr/>
        </p:nvSpPr>
        <p:spPr>
          <a:xfrm>
            <a:off x="884197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r=2</a:t>
            </a:r>
            <a:endParaRPr/>
          </a:p>
        </p:txBody>
      </p:sp>
      <p:sp>
        <p:nvSpPr>
          <p:cNvPr id="847" name="Google Shape;847;p55"/>
          <p:cNvSpPr/>
          <p:nvPr/>
        </p:nvSpPr>
        <p:spPr>
          <a:xfrm>
            <a:off x="11293110" y="8910046"/>
            <a:ext cx="82250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r=1</a:t>
            </a:r>
            <a:endParaRPr/>
          </a:p>
        </p:txBody>
      </p:sp>
      <p:sp>
        <p:nvSpPr>
          <p:cNvPr id="848" name="Google Shape;848;p55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849" name="Google Shape;849;p55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850" name="Google Shape;850;p55"/>
          <p:cNvSpPr/>
          <p:nvPr/>
        </p:nvSpPr>
        <p:spPr>
          <a:xfrm>
            <a:off x="509459" y="7758577"/>
            <a:ext cx="16303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residue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12829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51818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design</a:t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90807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in-silico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42393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81382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867137" y="1030816"/>
            <a:ext cx="52705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hypothesis? tautology?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650240" y="6020006"/>
            <a:ext cx="1170432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markov property: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P( orderable | docking, design ) = P( orderable | design )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671045" y="7957342"/>
            <a:ext cx="7662711" cy="1041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0" i="1" lang="en-US" sz="31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Docking has to get side-chain details right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0" i="1" lang="en-US" sz="31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produce designable interfaces</a:t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396827" y="7808448"/>
            <a:ext cx="8211146" cy="1339190"/>
          </a:xfrm>
          <a:prstGeom prst="roundRect">
            <a:avLst>
              <a:gd fmla="val 14225" name="adj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4340" y="6471642"/>
            <a:ext cx="2756231" cy="25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6"/>
          <p:cNvPicPr preferRelativeResize="0"/>
          <p:nvPr/>
        </p:nvPicPr>
        <p:blipFill rotWithShape="1">
          <a:blip r:embed="rId4">
            <a:alphaModFix/>
          </a:blip>
          <a:srcRect b="11396" l="6077" r="7994" t="16375"/>
          <a:stretch/>
        </p:blipFill>
        <p:spPr>
          <a:xfrm>
            <a:off x="8695638" y="7618562"/>
            <a:ext cx="1259153" cy="583530"/>
          </a:xfrm>
          <a:custGeom>
            <a:rect b="b" l="l" r="r" t="t"/>
            <a:pathLst>
              <a:path extrusionOk="0" h="120000" w="120000">
                <a:moveTo>
                  <a:pt x="84862" y="128"/>
                </a:moveTo>
                <a:cubicBezTo>
                  <a:pt x="82583" y="-268"/>
                  <a:pt x="81103" y="190"/>
                  <a:pt x="77183" y="2574"/>
                </a:cubicBezTo>
                <a:cubicBezTo>
                  <a:pt x="74502" y="4202"/>
                  <a:pt x="69884" y="6933"/>
                  <a:pt x="66930" y="8611"/>
                </a:cubicBezTo>
                <a:cubicBezTo>
                  <a:pt x="63976" y="10290"/>
                  <a:pt x="59039" y="13071"/>
                  <a:pt x="55962" y="14817"/>
                </a:cubicBezTo>
                <a:cubicBezTo>
                  <a:pt x="52885" y="16563"/>
                  <a:pt x="47468" y="19713"/>
                  <a:pt x="43899" y="21834"/>
                </a:cubicBezTo>
                <a:cubicBezTo>
                  <a:pt x="40331" y="23960"/>
                  <a:pt x="33144" y="28101"/>
                  <a:pt x="27972" y="31056"/>
                </a:cubicBezTo>
                <a:cubicBezTo>
                  <a:pt x="5629" y="43847"/>
                  <a:pt x="4244" y="45039"/>
                  <a:pt x="2105" y="52034"/>
                </a:cubicBezTo>
                <a:cubicBezTo>
                  <a:pt x="-94" y="59230"/>
                  <a:pt x="-608" y="68860"/>
                  <a:pt x="742" y="77416"/>
                </a:cubicBezTo>
                <a:cubicBezTo>
                  <a:pt x="2077" y="85871"/>
                  <a:pt x="7298" y="93577"/>
                  <a:pt x="11749" y="93577"/>
                </a:cubicBezTo>
                <a:cubicBezTo>
                  <a:pt x="13363" y="93577"/>
                  <a:pt x="17490" y="91327"/>
                  <a:pt x="36260" y="80354"/>
                </a:cubicBezTo>
                <a:cubicBezTo>
                  <a:pt x="40320" y="77981"/>
                  <a:pt x="50506" y="72039"/>
                  <a:pt x="58877" y="67215"/>
                </a:cubicBezTo>
                <a:cubicBezTo>
                  <a:pt x="67248" y="62386"/>
                  <a:pt x="75178" y="57859"/>
                  <a:pt x="76502" y="57093"/>
                </a:cubicBezTo>
                <a:cubicBezTo>
                  <a:pt x="77825" y="56332"/>
                  <a:pt x="79037" y="56080"/>
                  <a:pt x="79227" y="56522"/>
                </a:cubicBezTo>
                <a:cubicBezTo>
                  <a:pt x="79964" y="58273"/>
                  <a:pt x="92501" y="93425"/>
                  <a:pt x="95377" y="101819"/>
                </a:cubicBezTo>
                <a:cubicBezTo>
                  <a:pt x="99906" y="115058"/>
                  <a:pt x="101470" y="117627"/>
                  <a:pt x="105893" y="119529"/>
                </a:cubicBezTo>
                <a:cubicBezTo>
                  <a:pt x="108367" y="120598"/>
                  <a:pt x="110841" y="119865"/>
                  <a:pt x="113494" y="117162"/>
                </a:cubicBezTo>
                <a:cubicBezTo>
                  <a:pt x="116057" y="114555"/>
                  <a:pt x="117699" y="111209"/>
                  <a:pt x="119050" y="105658"/>
                </a:cubicBezTo>
                <a:cubicBezTo>
                  <a:pt x="119676" y="103095"/>
                  <a:pt x="119983" y="98932"/>
                  <a:pt x="120000" y="94718"/>
                </a:cubicBezTo>
                <a:cubicBezTo>
                  <a:pt x="120016" y="90505"/>
                  <a:pt x="119731" y="86190"/>
                  <a:pt x="119128" y="83376"/>
                </a:cubicBezTo>
                <a:cubicBezTo>
                  <a:pt x="118469" y="80304"/>
                  <a:pt x="99136" y="25231"/>
                  <a:pt x="93104" y="9266"/>
                </a:cubicBezTo>
                <a:cubicBezTo>
                  <a:pt x="91049" y="3821"/>
                  <a:pt x="88196" y="705"/>
                  <a:pt x="84862" y="1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57" name="Google Shape;857;p56"/>
          <p:cNvSpPr/>
          <p:nvPr/>
        </p:nvSpPr>
        <p:spPr>
          <a:xfrm>
            <a:off x="4020008" y="422544"/>
            <a:ext cx="455838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Bounding Functions</a:t>
            </a:r>
            <a:endParaRPr/>
          </a:p>
        </p:txBody>
      </p:sp>
      <p:grpSp>
        <p:nvGrpSpPr>
          <p:cNvPr id="858" name="Google Shape;858;p56"/>
          <p:cNvGrpSpPr/>
          <p:nvPr/>
        </p:nvGrpSpPr>
        <p:grpSpPr>
          <a:xfrm>
            <a:off x="7553979" y="2978691"/>
            <a:ext cx="3800133" cy="3800133"/>
            <a:chOff x="-2" y="-2"/>
            <a:chExt cx="3800131" cy="3800131"/>
          </a:xfrm>
        </p:grpSpPr>
        <p:sp>
          <p:nvSpPr>
            <p:cNvPr id="859" name="Google Shape;859;p56"/>
            <p:cNvSpPr/>
            <p:nvPr/>
          </p:nvSpPr>
          <p:spPr>
            <a:xfrm>
              <a:off x="2349793" y="1084867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0" name="Google Shape;860;p56"/>
            <p:cNvSpPr/>
            <p:nvPr/>
          </p:nvSpPr>
          <p:spPr>
            <a:xfrm>
              <a:off x="2349793" y="1509186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1" name="Google Shape;861;p56"/>
            <p:cNvSpPr/>
            <p:nvPr/>
          </p:nvSpPr>
          <p:spPr>
            <a:xfrm>
              <a:off x="2779846" y="1509186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2" name="Google Shape;862;p56"/>
            <p:cNvSpPr/>
            <p:nvPr/>
          </p:nvSpPr>
          <p:spPr>
            <a:xfrm>
              <a:off x="2779846" y="193350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3" name="Google Shape;863;p56"/>
            <p:cNvSpPr/>
            <p:nvPr/>
          </p:nvSpPr>
          <p:spPr>
            <a:xfrm>
              <a:off x="2779846" y="2369292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4" name="Google Shape;864;p56"/>
            <p:cNvSpPr/>
            <p:nvPr/>
          </p:nvSpPr>
          <p:spPr>
            <a:xfrm>
              <a:off x="2349793" y="279934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5" name="Google Shape;865;p56"/>
            <p:cNvSpPr/>
            <p:nvPr/>
          </p:nvSpPr>
          <p:spPr>
            <a:xfrm>
              <a:off x="1936942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6" name="Google Shape;866;p56"/>
            <p:cNvSpPr/>
            <p:nvPr/>
          </p:nvSpPr>
          <p:spPr>
            <a:xfrm>
              <a:off x="1501155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7" name="Google Shape;867;p56"/>
            <p:cNvSpPr/>
            <p:nvPr/>
          </p:nvSpPr>
          <p:spPr>
            <a:xfrm>
              <a:off x="1065368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8" name="Google Shape;868;p56"/>
            <p:cNvSpPr/>
            <p:nvPr/>
          </p:nvSpPr>
          <p:spPr>
            <a:xfrm>
              <a:off x="641049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9" name="Google Shape;869;p56"/>
            <p:cNvSpPr/>
            <p:nvPr/>
          </p:nvSpPr>
          <p:spPr>
            <a:xfrm>
              <a:off x="641049" y="2799345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0" name="Google Shape;870;p56"/>
            <p:cNvSpPr/>
            <p:nvPr/>
          </p:nvSpPr>
          <p:spPr>
            <a:xfrm>
              <a:off x="222465" y="2799345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1" name="Google Shape;871;p56"/>
            <p:cNvSpPr/>
            <p:nvPr/>
          </p:nvSpPr>
          <p:spPr>
            <a:xfrm>
              <a:off x="222465" y="2369292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222465" y="1942106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222465" y="1511717"/>
              <a:ext cx="423858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4" name="Google Shape;874;p56"/>
            <p:cNvSpPr/>
            <p:nvPr/>
          </p:nvSpPr>
          <p:spPr>
            <a:xfrm>
              <a:off x="222465" y="1085329"/>
              <a:ext cx="423858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5" name="Google Shape;875;p56"/>
            <p:cNvSpPr/>
            <p:nvPr/>
          </p:nvSpPr>
          <p:spPr>
            <a:xfrm>
              <a:off x="641049" y="1079133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641049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1065368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1501155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1936942" y="655276"/>
              <a:ext cx="423859" cy="423858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1936942" y="1084867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2361261" y="3223664"/>
              <a:ext cx="423859" cy="423859"/>
            </a:xfrm>
            <a:prstGeom prst="rect">
              <a:avLst/>
            </a:prstGeom>
            <a:solidFill>
              <a:srgbClr val="EB898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2" name="Google Shape;882;p56"/>
            <p:cNvSpPr/>
            <p:nvPr/>
          </p:nvSpPr>
          <p:spPr>
            <a:xfrm>
              <a:off x="295733" y="918308"/>
              <a:ext cx="2640065" cy="2640065"/>
            </a:xfrm>
            <a:prstGeom prst="ellipse">
              <a:avLst/>
            </a:prstGeom>
            <a:solidFill>
              <a:srgbClr val="EC5A5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883" name="Google Shape;883;p56"/>
            <p:cNvGrpSpPr/>
            <p:nvPr/>
          </p:nvGrpSpPr>
          <p:grpSpPr>
            <a:xfrm>
              <a:off x="212883" y="-2"/>
              <a:ext cx="3425161" cy="3800131"/>
              <a:chOff x="-1" y="-1"/>
              <a:chExt cx="3425160" cy="3800129"/>
            </a:xfrm>
          </p:grpSpPr>
          <p:cxnSp>
            <p:nvCxnSpPr>
              <p:cNvPr id="884" name="Google Shape;884;p56"/>
              <p:cNvCxnSpPr/>
              <p:nvPr/>
            </p:nvCxnSpPr>
            <p:spPr>
              <a:xfrm flipH="1" rot="10800000">
                <a:off x="-1" y="-1"/>
                <a:ext cx="2" cy="380012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56"/>
              <p:cNvCxnSpPr/>
              <p:nvPr/>
            </p:nvCxnSpPr>
            <p:spPr>
              <a:xfrm flipH="1" rot="10800000">
                <a:off x="42814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56"/>
              <p:cNvCxnSpPr/>
              <p:nvPr/>
            </p:nvCxnSpPr>
            <p:spPr>
              <a:xfrm flipH="1" rot="10800000">
                <a:off x="85628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7" name="Google Shape;887;p56"/>
              <p:cNvCxnSpPr/>
              <p:nvPr/>
            </p:nvCxnSpPr>
            <p:spPr>
              <a:xfrm flipH="1" rot="10800000">
                <a:off x="128443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8" name="Google Shape;888;p56"/>
              <p:cNvCxnSpPr/>
              <p:nvPr/>
            </p:nvCxnSpPr>
            <p:spPr>
              <a:xfrm flipH="1" rot="10800000">
                <a:off x="171257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56"/>
              <p:cNvCxnSpPr/>
              <p:nvPr/>
            </p:nvCxnSpPr>
            <p:spPr>
              <a:xfrm flipH="1" rot="10800000">
                <a:off x="214072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56"/>
              <p:cNvCxnSpPr/>
              <p:nvPr/>
            </p:nvCxnSpPr>
            <p:spPr>
              <a:xfrm flipH="1" rot="10800000">
                <a:off x="256886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56"/>
              <p:cNvCxnSpPr/>
              <p:nvPr/>
            </p:nvCxnSpPr>
            <p:spPr>
              <a:xfrm flipH="1" rot="10800000">
                <a:off x="299701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56"/>
              <p:cNvCxnSpPr/>
              <p:nvPr/>
            </p:nvCxnSpPr>
            <p:spPr>
              <a:xfrm flipH="1" rot="10800000">
                <a:off x="342515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grpSp>
          <p:nvGrpSpPr>
            <p:cNvPr id="893" name="Google Shape;893;p56"/>
            <p:cNvGrpSpPr/>
            <p:nvPr/>
          </p:nvGrpSpPr>
          <p:grpSpPr>
            <a:xfrm rot="-5400000">
              <a:off x="187483" y="38098"/>
              <a:ext cx="3425161" cy="3800131"/>
              <a:chOff x="-1" y="-1"/>
              <a:chExt cx="3425160" cy="3800129"/>
            </a:xfrm>
          </p:grpSpPr>
          <p:cxnSp>
            <p:nvCxnSpPr>
              <p:cNvPr id="894" name="Google Shape;894;p56"/>
              <p:cNvCxnSpPr/>
              <p:nvPr/>
            </p:nvCxnSpPr>
            <p:spPr>
              <a:xfrm flipH="1" rot="10800000">
                <a:off x="-1" y="-1"/>
                <a:ext cx="2" cy="380012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56"/>
              <p:cNvCxnSpPr/>
              <p:nvPr/>
            </p:nvCxnSpPr>
            <p:spPr>
              <a:xfrm flipH="1" rot="10800000">
                <a:off x="42814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56"/>
              <p:cNvCxnSpPr/>
              <p:nvPr/>
            </p:nvCxnSpPr>
            <p:spPr>
              <a:xfrm flipH="1" rot="10800000">
                <a:off x="85628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7" name="Google Shape;897;p56"/>
              <p:cNvCxnSpPr/>
              <p:nvPr/>
            </p:nvCxnSpPr>
            <p:spPr>
              <a:xfrm flipH="1" rot="10800000">
                <a:off x="1284434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56"/>
              <p:cNvCxnSpPr/>
              <p:nvPr/>
            </p:nvCxnSpPr>
            <p:spPr>
              <a:xfrm flipH="1" rot="10800000">
                <a:off x="1712579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899" name="Google Shape;899;p56"/>
              <p:cNvCxnSpPr/>
              <p:nvPr/>
            </p:nvCxnSpPr>
            <p:spPr>
              <a:xfrm flipH="1" rot="10800000">
                <a:off x="214072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0" name="Google Shape;900;p56"/>
              <p:cNvCxnSpPr/>
              <p:nvPr/>
            </p:nvCxnSpPr>
            <p:spPr>
              <a:xfrm flipH="1" rot="10800000">
                <a:off x="256886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1" name="Google Shape;901;p56"/>
              <p:cNvCxnSpPr/>
              <p:nvPr/>
            </p:nvCxnSpPr>
            <p:spPr>
              <a:xfrm flipH="1" rot="10800000">
                <a:off x="2997013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902" name="Google Shape;902;p56"/>
              <p:cNvCxnSpPr/>
              <p:nvPr/>
            </p:nvCxnSpPr>
            <p:spPr>
              <a:xfrm flipH="1" rot="10800000">
                <a:off x="3425158" y="0"/>
                <a:ext cx="1" cy="3800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903" name="Google Shape;903;p56"/>
            <p:cNvSpPr/>
            <p:nvPr/>
          </p:nvSpPr>
          <p:spPr>
            <a:xfrm>
              <a:off x="1540134" y="2162709"/>
              <a:ext cx="151263" cy="151263"/>
            </a:xfrm>
            <a:prstGeom prst="ellipse">
              <a:avLst/>
            </a:prstGeom>
            <a:solidFill>
              <a:srgbClr val="50A7F9"/>
            </a:solidFill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904" name="Google Shape;904;p56"/>
          <p:cNvSpPr/>
          <p:nvPr/>
        </p:nvSpPr>
        <p:spPr>
          <a:xfrm>
            <a:off x="3470436" y="4971215"/>
            <a:ext cx="423858" cy="423858"/>
          </a:xfrm>
          <a:prstGeom prst="rect">
            <a:avLst/>
          </a:prstGeom>
          <a:solidFill>
            <a:srgbClr val="EB898A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5" name="Google Shape;905;p56"/>
          <p:cNvGrpSpPr/>
          <p:nvPr/>
        </p:nvGrpSpPr>
        <p:grpSpPr>
          <a:xfrm>
            <a:off x="2193632" y="3030183"/>
            <a:ext cx="3425161" cy="3800131"/>
            <a:chOff x="-1" y="-1"/>
            <a:chExt cx="3425160" cy="3800129"/>
          </a:xfrm>
        </p:grpSpPr>
        <p:cxnSp>
          <p:nvCxnSpPr>
            <p:cNvPr id="906" name="Google Shape;906;p56"/>
            <p:cNvCxnSpPr/>
            <p:nvPr/>
          </p:nvCxnSpPr>
          <p:spPr>
            <a:xfrm flipH="1" rot="10800000">
              <a:off x="-1" y="-1"/>
              <a:ext cx="2" cy="380012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07" name="Google Shape;907;p56"/>
            <p:cNvCxnSpPr/>
            <p:nvPr/>
          </p:nvCxnSpPr>
          <p:spPr>
            <a:xfrm flipH="1" rot="10800000">
              <a:off x="42814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08" name="Google Shape;908;p56"/>
            <p:cNvCxnSpPr/>
            <p:nvPr/>
          </p:nvCxnSpPr>
          <p:spPr>
            <a:xfrm flipH="1" rot="10800000">
              <a:off x="85628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09" name="Google Shape;909;p56"/>
            <p:cNvCxnSpPr/>
            <p:nvPr/>
          </p:nvCxnSpPr>
          <p:spPr>
            <a:xfrm flipH="1" rot="10800000">
              <a:off x="128443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0" name="Google Shape;910;p56"/>
            <p:cNvCxnSpPr/>
            <p:nvPr/>
          </p:nvCxnSpPr>
          <p:spPr>
            <a:xfrm flipH="1" rot="10800000">
              <a:off x="171257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1" name="Google Shape;911;p56"/>
            <p:cNvCxnSpPr/>
            <p:nvPr/>
          </p:nvCxnSpPr>
          <p:spPr>
            <a:xfrm flipH="1" rot="10800000">
              <a:off x="214072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2" name="Google Shape;912;p56"/>
            <p:cNvCxnSpPr/>
            <p:nvPr/>
          </p:nvCxnSpPr>
          <p:spPr>
            <a:xfrm flipH="1" rot="10800000">
              <a:off x="256886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3" name="Google Shape;913;p56"/>
            <p:cNvCxnSpPr/>
            <p:nvPr/>
          </p:nvCxnSpPr>
          <p:spPr>
            <a:xfrm flipH="1" rot="10800000">
              <a:off x="299701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4" name="Google Shape;914;p56"/>
            <p:cNvCxnSpPr/>
            <p:nvPr/>
          </p:nvCxnSpPr>
          <p:spPr>
            <a:xfrm flipH="1" rot="10800000">
              <a:off x="342515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915" name="Google Shape;915;p56"/>
          <p:cNvGrpSpPr/>
          <p:nvPr/>
        </p:nvGrpSpPr>
        <p:grpSpPr>
          <a:xfrm rot="-5400000">
            <a:off x="2168232" y="3068283"/>
            <a:ext cx="3425161" cy="3800131"/>
            <a:chOff x="-1" y="-1"/>
            <a:chExt cx="3425160" cy="3800129"/>
          </a:xfrm>
        </p:grpSpPr>
        <p:cxnSp>
          <p:nvCxnSpPr>
            <p:cNvPr id="916" name="Google Shape;916;p56"/>
            <p:cNvCxnSpPr/>
            <p:nvPr/>
          </p:nvCxnSpPr>
          <p:spPr>
            <a:xfrm flipH="1" rot="10800000">
              <a:off x="-1" y="-1"/>
              <a:ext cx="2" cy="380012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7" name="Google Shape;917;p56"/>
            <p:cNvCxnSpPr/>
            <p:nvPr/>
          </p:nvCxnSpPr>
          <p:spPr>
            <a:xfrm flipH="1" rot="10800000">
              <a:off x="42814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8" name="Google Shape;918;p56"/>
            <p:cNvCxnSpPr/>
            <p:nvPr/>
          </p:nvCxnSpPr>
          <p:spPr>
            <a:xfrm flipH="1" rot="10800000">
              <a:off x="85628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19" name="Google Shape;919;p56"/>
            <p:cNvCxnSpPr/>
            <p:nvPr/>
          </p:nvCxnSpPr>
          <p:spPr>
            <a:xfrm flipH="1" rot="10800000">
              <a:off x="1284434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20" name="Google Shape;920;p56"/>
            <p:cNvCxnSpPr/>
            <p:nvPr/>
          </p:nvCxnSpPr>
          <p:spPr>
            <a:xfrm flipH="1" rot="10800000">
              <a:off x="1712579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21" name="Google Shape;921;p56"/>
            <p:cNvCxnSpPr/>
            <p:nvPr/>
          </p:nvCxnSpPr>
          <p:spPr>
            <a:xfrm flipH="1" rot="10800000">
              <a:off x="214072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22" name="Google Shape;922;p56"/>
            <p:cNvCxnSpPr/>
            <p:nvPr/>
          </p:nvCxnSpPr>
          <p:spPr>
            <a:xfrm flipH="1" rot="10800000">
              <a:off x="256886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23" name="Google Shape;923;p56"/>
            <p:cNvCxnSpPr/>
            <p:nvPr/>
          </p:nvCxnSpPr>
          <p:spPr>
            <a:xfrm flipH="1" rot="10800000">
              <a:off x="2997013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924" name="Google Shape;924;p56"/>
            <p:cNvCxnSpPr/>
            <p:nvPr/>
          </p:nvCxnSpPr>
          <p:spPr>
            <a:xfrm flipH="1" rot="10800000">
              <a:off x="3425158" y="0"/>
              <a:ext cx="1" cy="3800128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925" name="Google Shape;925;p56"/>
          <p:cNvSpPr/>
          <p:nvPr/>
        </p:nvSpPr>
        <p:spPr>
          <a:xfrm>
            <a:off x="3520882" y="5192893"/>
            <a:ext cx="151263" cy="151263"/>
          </a:xfrm>
          <a:prstGeom prst="ellipse">
            <a:avLst/>
          </a:prstGeom>
          <a:solidFill>
            <a:srgbClr val="50A7F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6" name="Google Shape;926;p56"/>
          <p:cNvSpPr/>
          <p:nvPr/>
        </p:nvSpPr>
        <p:spPr>
          <a:xfrm>
            <a:off x="2417279" y="1891464"/>
            <a:ext cx="2689162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“Raw” Grid</a:t>
            </a:r>
            <a:endParaRPr/>
          </a:p>
        </p:txBody>
      </p:sp>
      <p:sp>
        <p:nvSpPr>
          <p:cNvPr id="927" name="Google Shape;927;p56"/>
          <p:cNvSpPr/>
          <p:nvPr/>
        </p:nvSpPr>
        <p:spPr>
          <a:xfrm>
            <a:off x="7487228" y="1891464"/>
            <a:ext cx="3933635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“Bounding” Grid</a:t>
            </a:r>
            <a:endParaRPr/>
          </a:p>
        </p:txBody>
      </p:sp>
      <p:pic>
        <p:nvPicPr>
          <p:cNvPr id="928" name="Google Shape;928;p56"/>
          <p:cNvPicPr preferRelativeResize="0"/>
          <p:nvPr/>
        </p:nvPicPr>
        <p:blipFill rotWithShape="1">
          <a:blip r:embed="rId4">
            <a:alphaModFix/>
          </a:blip>
          <a:srcRect b="11396" l="6077" r="7994" t="16375"/>
          <a:stretch/>
        </p:blipFill>
        <p:spPr>
          <a:xfrm>
            <a:off x="3132284" y="7618562"/>
            <a:ext cx="1259152" cy="583530"/>
          </a:xfrm>
          <a:custGeom>
            <a:rect b="b" l="l" r="r" t="t"/>
            <a:pathLst>
              <a:path extrusionOk="0" h="120000" w="120000">
                <a:moveTo>
                  <a:pt x="84862" y="128"/>
                </a:moveTo>
                <a:cubicBezTo>
                  <a:pt x="82583" y="-268"/>
                  <a:pt x="81103" y="190"/>
                  <a:pt x="77183" y="2574"/>
                </a:cubicBezTo>
                <a:cubicBezTo>
                  <a:pt x="74502" y="4202"/>
                  <a:pt x="69884" y="6933"/>
                  <a:pt x="66930" y="8611"/>
                </a:cubicBezTo>
                <a:cubicBezTo>
                  <a:pt x="63976" y="10290"/>
                  <a:pt x="59039" y="13071"/>
                  <a:pt x="55962" y="14817"/>
                </a:cubicBezTo>
                <a:cubicBezTo>
                  <a:pt x="52885" y="16563"/>
                  <a:pt x="47468" y="19713"/>
                  <a:pt x="43899" y="21834"/>
                </a:cubicBezTo>
                <a:cubicBezTo>
                  <a:pt x="40331" y="23960"/>
                  <a:pt x="33144" y="28101"/>
                  <a:pt x="27972" y="31056"/>
                </a:cubicBezTo>
                <a:cubicBezTo>
                  <a:pt x="5629" y="43847"/>
                  <a:pt x="4244" y="45039"/>
                  <a:pt x="2105" y="52034"/>
                </a:cubicBezTo>
                <a:cubicBezTo>
                  <a:pt x="-94" y="59230"/>
                  <a:pt x="-608" y="68860"/>
                  <a:pt x="742" y="77416"/>
                </a:cubicBezTo>
                <a:cubicBezTo>
                  <a:pt x="2077" y="85871"/>
                  <a:pt x="7298" y="93577"/>
                  <a:pt x="11749" y="93577"/>
                </a:cubicBezTo>
                <a:cubicBezTo>
                  <a:pt x="13363" y="93577"/>
                  <a:pt x="17490" y="91327"/>
                  <a:pt x="36260" y="80354"/>
                </a:cubicBezTo>
                <a:cubicBezTo>
                  <a:pt x="40320" y="77981"/>
                  <a:pt x="50506" y="72039"/>
                  <a:pt x="58877" y="67215"/>
                </a:cubicBezTo>
                <a:cubicBezTo>
                  <a:pt x="67248" y="62386"/>
                  <a:pt x="75178" y="57859"/>
                  <a:pt x="76502" y="57093"/>
                </a:cubicBezTo>
                <a:cubicBezTo>
                  <a:pt x="77825" y="56332"/>
                  <a:pt x="79037" y="56080"/>
                  <a:pt x="79227" y="56522"/>
                </a:cubicBezTo>
                <a:cubicBezTo>
                  <a:pt x="79964" y="58273"/>
                  <a:pt x="92501" y="93425"/>
                  <a:pt x="95377" y="101819"/>
                </a:cubicBezTo>
                <a:cubicBezTo>
                  <a:pt x="99906" y="115058"/>
                  <a:pt x="101470" y="117627"/>
                  <a:pt x="105893" y="119529"/>
                </a:cubicBezTo>
                <a:cubicBezTo>
                  <a:pt x="108367" y="120598"/>
                  <a:pt x="110841" y="119865"/>
                  <a:pt x="113494" y="117162"/>
                </a:cubicBezTo>
                <a:cubicBezTo>
                  <a:pt x="116057" y="114555"/>
                  <a:pt x="117699" y="111209"/>
                  <a:pt x="119050" y="105658"/>
                </a:cubicBezTo>
                <a:cubicBezTo>
                  <a:pt x="119676" y="103095"/>
                  <a:pt x="119983" y="98932"/>
                  <a:pt x="120000" y="94718"/>
                </a:cubicBezTo>
                <a:cubicBezTo>
                  <a:pt x="120016" y="90505"/>
                  <a:pt x="119731" y="86190"/>
                  <a:pt x="119128" y="83376"/>
                </a:cubicBezTo>
                <a:cubicBezTo>
                  <a:pt x="118469" y="80304"/>
                  <a:pt x="99136" y="25231"/>
                  <a:pt x="93104" y="9266"/>
                </a:cubicBezTo>
                <a:cubicBezTo>
                  <a:pt x="91049" y="3821"/>
                  <a:pt x="88196" y="705"/>
                  <a:pt x="84862" y="128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7"/>
          <p:cNvSpPr/>
          <p:nvPr/>
        </p:nvSpPr>
        <p:spPr>
          <a:xfrm>
            <a:off x="11800840" y="274478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4" name="Google Shape;934;p57"/>
          <p:cNvSpPr/>
          <p:nvPr/>
        </p:nvSpPr>
        <p:spPr>
          <a:xfrm>
            <a:off x="11451269" y="2294621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5" name="Google Shape;935;p57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936" name="Google Shape;936;p57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sp>
        <p:nvSpPr>
          <p:cNvPr id="937" name="Google Shape;937;p57"/>
          <p:cNvSpPr/>
          <p:nvPr/>
        </p:nvSpPr>
        <p:spPr>
          <a:xfrm>
            <a:off x="8138414" y="2606039"/>
            <a:ext cx="1997711" cy="2693751"/>
          </a:xfrm>
          <a:prstGeom prst="roundRect">
            <a:avLst>
              <a:gd fmla="val 1301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8" name="Google Shape;938;p57"/>
          <p:cNvSpPr/>
          <p:nvPr/>
        </p:nvSpPr>
        <p:spPr>
          <a:xfrm>
            <a:off x="10825480" y="4475479"/>
            <a:ext cx="1997711" cy="1372316"/>
          </a:xfrm>
          <a:prstGeom prst="roundRect">
            <a:avLst>
              <a:gd fmla="val 15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9" name="Google Shape;939;p57"/>
          <p:cNvSpPr/>
          <p:nvPr/>
        </p:nvSpPr>
        <p:spPr>
          <a:xfrm>
            <a:off x="10744200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0" name="Google Shape;940;p57"/>
          <p:cNvSpPr/>
          <p:nvPr/>
        </p:nvSpPr>
        <p:spPr>
          <a:xfrm>
            <a:off x="11049000" y="3388359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1" name="Google Shape;941;p57"/>
          <p:cNvSpPr/>
          <p:nvPr/>
        </p:nvSpPr>
        <p:spPr>
          <a:xfrm>
            <a:off x="11272521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2" name="Google Shape;942;p57"/>
          <p:cNvSpPr/>
          <p:nvPr/>
        </p:nvSpPr>
        <p:spPr>
          <a:xfrm>
            <a:off x="8927644" y="3629064"/>
            <a:ext cx="41925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sp>
        <p:nvSpPr>
          <p:cNvPr id="943" name="Google Shape;943;p57"/>
          <p:cNvSpPr/>
          <p:nvPr/>
        </p:nvSpPr>
        <p:spPr>
          <a:xfrm>
            <a:off x="11627547" y="4837787"/>
            <a:ext cx="39357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944" name="Google Shape;944;p57"/>
          <p:cNvSpPr/>
          <p:nvPr/>
        </p:nvSpPr>
        <p:spPr>
          <a:xfrm>
            <a:off x="11579919" y="326802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5" name="Google Shape;945;p57"/>
          <p:cNvSpPr/>
          <p:nvPr/>
        </p:nvSpPr>
        <p:spPr>
          <a:xfrm>
            <a:off x="11287078" y="3071177"/>
            <a:ext cx="44447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/>
          </a:p>
        </p:txBody>
      </p:sp>
      <p:cxnSp>
        <p:nvCxnSpPr>
          <p:cNvPr id="946" name="Google Shape;946;p57"/>
          <p:cNvCxnSpPr/>
          <p:nvPr/>
        </p:nvCxnSpPr>
        <p:spPr>
          <a:xfrm flipH="1" rot="10800000">
            <a:off x="10245344" y="3489960"/>
            <a:ext cx="537521" cy="64136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7" name="Google Shape;947;p57"/>
          <p:cNvCxnSpPr/>
          <p:nvPr/>
        </p:nvCxnSpPr>
        <p:spPr>
          <a:xfrm>
            <a:off x="10219944" y="4586287"/>
            <a:ext cx="537522" cy="193001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8" name="Google Shape;948;p57"/>
          <p:cNvCxnSpPr/>
          <p:nvPr/>
        </p:nvCxnSpPr>
        <p:spPr>
          <a:xfrm>
            <a:off x="11695684" y="3940512"/>
            <a:ext cx="1" cy="370483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949" name="Google Shape;94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2159" y="439068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950" name="Google Shape;95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359" y="511204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951" name="Google Shape;95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2235" y="263300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952" name="Google Shape;952;p57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8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958" name="Google Shape;958;p58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959" name="Google Shape;959;p58"/>
          <p:cNvCxnSpPr/>
          <p:nvPr/>
        </p:nvCxnSpPr>
        <p:spPr>
          <a:xfrm rot="10800000">
            <a:off x="6133418" y="7533212"/>
            <a:ext cx="1082639" cy="108264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60" name="Google Shape;960;p58"/>
          <p:cNvCxnSpPr/>
          <p:nvPr/>
        </p:nvCxnSpPr>
        <p:spPr>
          <a:xfrm rot="10800000">
            <a:off x="5888370" y="8274026"/>
            <a:ext cx="1454687" cy="468825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61" name="Google Shape;961;p58"/>
          <p:cNvSpPr/>
          <p:nvPr/>
        </p:nvSpPr>
        <p:spPr>
          <a:xfrm>
            <a:off x="7612607" y="8427662"/>
            <a:ext cx="130842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1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Fixed</a:t>
            </a:r>
            <a:endParaRPr/>
          </a:p>
        </p:txBody>
      </p:sp>
      <p:sp>
        <p:nvSpPr>
          <p:cNvPr id="962" name="Google Shape;962;p58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963" name="Google Shape;963;p58"/>
          <p:cNvSpPr/>
          <p:nvPr/>
        </p:nvSpPr>
        <p:spPr>
          <a:xfrm>
            <a:off x="11800840" y="274478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4" name="Google Shape;964;p58"/>
          <p:cNvSpPr/>
          <p:nvPr/>
        </p:nvSpPr>
        <p:spPr>
          <a:xfrm>
            <a:off x="11451269" y="2294621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5" name="Google Shape;965;p58"/>
          <p:cNvSpPr/>
          <p:nvPr/>
        </p:nvSpPr>
        <p:spPr>
          <a:xfrm>
            <a:off x="8138414" y="2606039"/>
            <a:ext cx="1997711" cy="2693751"/>
          </a:xfrm>
          <a:prstGeom prst="roundRect">
            <a:avLst>
              <a:gd fmla="val 1301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6" name="Google Shape;966;p58"/>
          <p:cNvSpPr/>
          <p:nvPr/>
        </p:nvSpPr>
        <p:spPr>
          <a:xfrm>
            <a:off x="10825480" y="4475479"/>
            <a:ext cx="1997711" cy="1372316"/>
          </a:xfrm>
          <a:prstGeom prst="roundRect">
            <a:avLst>
              <a:gd fmla="val 15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7" name="Google Shape;967;p58"/>
          <p:cNvSpPr/>
          <p:nvPr/>
        </p:nvSpPr>
        <p:spPr>
          <a:xfrm>
            <a:off x="10744200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11049000" y="3388359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9" name="Google Shape;969;p58"/>
          <p:cNvSpPr/>
          <p:nvPr/>
        </p:nvSpPr>
        <p:spPr>
          <a:xfrm>
            <a:off x="11272521" y="2873375"/>
            <a:ext cx="488832" cy="508000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0" name="Google Shape;970;p58"/>
          <p:cNvSpPr/>
          <p:nvPr/>
        </p:nvSpPr>
        <p:spPr>
          <a:xfrm>
            <a:off x="8927644" y="3629064"/>
            <a:ext cx="41925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sp>
        <p:nvSpPr>
          <p:cNvPr id="971" name="Google Shape;971;p58"/>
          <p:cNvSpPr/>
          <p:nvPr/>
        </p:nvSpPr>
        <p:spPr>
          <a:xfrm>
            <a:off x="11627547" y="4837787"/>
            <a:ext cx="39357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972" name="Google Shape;972;p58"/>
          <p:cNvSpPr/>
          <p:nvPr/>
        </p:nvSpPr>
        <p:spPr>
          <a:xfrm>
            <a:off x="11579919" y="3268027"/>
            <a:ext cx="488832" cy="508001"/>
          </a:xfrm>
          <a:prstGeom prst="roundRect">
            <a:avLst>
              <a:gd fmla="val 15588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3" name="Google Shape;973;p58"/>
          <p:cNvSpPr/>
          <p:nvPr/>
        </p:nvSpPr>
        <p:spPr>
          <a:xfrm>
            <a:off x="11287078" y="3071177"/>
            <a:ext cx="44447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/>
          </a:p>
        </p:txBody>
      </p:sp>
      <p:cxnSp>
        <p:nvCxnSpPr>
          <p:cNvPr id="974" name="Google Shape;974;p58"/>
          <p:cNvCxnSpPr/>
          <p:nvPr/>
        </p:nvCxnSpPr>
        <p:spPr>
          <a:xfrm flipH="1" rot="10800000">
            <a:off x="10245344" y="3489960"/>
            <a:ext cx="537521" cy="64136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75" name="Google Shape;975;p58"/>
          <p:cNvCxnSpPr/>
          <p:nvPr/>
        </p:nvCxnSpPr>
        <p:spPr>
          <a:xfrm>
            <a:off x="10219944" y="4586287"/>
            <a:ext cx="537522" cy="193001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76" name="Google Shape;976;p58"/>
          <p:cNvCxnSpPr/>
          <p:nvPr/>
        </p:nvCxnSpPr>
        <p:spPr>
          <a:xfrm>
            <a:off x="11695684" y="3940512"/>
            <a:ext cx="1" cy="370483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977" name="Google Shape;97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2159" y="439068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978" name="Google Shape;97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359" y="511204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id="979" name="Google Shape;979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2235" y="2633007"/>
            <a:ext cx="584201" cy="58420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9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985" name="Google Shape;985;p59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986" name="Google Shape;986;p59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7" name="Google Shape;987;p59"/>
          <p:cNvSpPr/>
          <p:nvPr/>
        </p:nvSpPr>
        <p:spPr>
          <a:xfrm>
            <a:off x="7509068" y="2543259"/>
            <a:ext cx="492487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atoms of smaller vs grid of larger</a:t>
            </a:r>
            <a:endParaRPr/>
          </a:p>
        </p:txBody>
      </p:sp>
      <p:sp>
        <p:nvSpPr>
          <p:cNvPr id="988" name="Google Shape;988;p59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pic>
        <p:nvPicPr>
          <p:cNvPr id="989" name="Google Shape;9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4961" y="3937680"/>
            <a:ext cx="5051603" cy="363084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9"/>
          <p:cNvSpPr/>
          <p:nvPr/>
        </p:nvSpPr>
        <p:spPr>
          <a:xfrm>
            <a:off x="7999907" y="3974954"/>
            <a:ext cx="201945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</a:t>
            </a:r>
            <a:endParaRPr/>
          </a:p>
        </p:txBody>
      </p:sp>
      <p:sp>
        <p:nvSpPr>
          <p:cNvPr id="991" name="Google Shape;991;p59"/>
          <p:cNvSpPr/>
          <p:nvPr/>
        </p:nvSpPr>
        <p:spPr>
          <a:xfrm>
            <a:off x="10439979" y="6324292"/>
            <a:ext cx="244830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VDW+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SOL+ELEC</a:t>
            </a:r>
            <a:endParaRPr/>
          </a:p>
        </p:txBody>
      </p:sp>
      <p:grpSp>
        <p:nvGrpSpPr>
          <p:cNvPr id="992" name="Google Shape;992;p59"/>
          <p:cNvGrpSpPr/>
          <p:nvPr/>
        </p:nvGrpSpPr>
        <p:grpSpPr>
          <a:xfrm>
            <a:off x="6278975" y="7749877"/>
            <a:ext cx="6585160" cy="1901765"/>
            <a:chOff x="-1" y="-1"/>
            <a:chExt cx="6585157" cy="1901764"/>
          </a:xfrm>
        </p:grpSpPr>
        <p:grpSp>
          <p:nvGrpSpPr>
            <p:cNvPr id="993" name="Google Shape;993;p59"/>
            <p:cNvGrpSpPr/>
            <p:nvPr/>
          </p:nvGrpSpPr>
          <p:grpSpPr>
            <a:xfrm>
              <a:off x="4626605" y="-1"/>
              <a:ext cx="1958551" cy="1892034"/>
              <a:chOff x="0" y="0"/>
              <a:chExt cx="1958549" cy="1892032"/>
            </a:xfrm>
          </p:grpSpPr>
          <p:pic>
            <p:nvPicPr>
              <p:cNvPr id="994" name="Google Shape;994;p59"/>
              <p:cNvPicPr preferRelativeResize="0"/>
              <p:nvPr/>
            </p:nvPicPr>
            <p:blipFill rotWithShape="1">
              <a:blip r:embed="rId4">
                <a:alphaModFix/>
              </a:blip>
              <a:srcRect b="1157" l="3100" r="387" t="3474"/>
              <a:stretch/>
            </p:blipFill>
            <p:spPr>
              <a:xfrm>
                <a:off x="0" y="51735"/>
                <a:ext cx="1840296" cy="182551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95" name="Google Shape;995;p59"/>
              <p:cNvGrpSpPr/>
              <p:nvPr/>
            </p:nvGrpSpPr>
            <p:grpSpPr>
              <a:xfrm>
                <a:off x="66515" y="0"/>
                <a:ext cx="1892034" cy="1892032"/>
                <a:chOff x="-1" y="0"/>
                <a:chExt cx="1892032" cy="1892031"/>
              </a:xfrm>
            </p:grpSpPr>
            <p:cxnSp>
              <p:nvCxnSpPr>
                <p:cNvPr id="996" name="Google Shape;996;p59"/>
                <p:cNvCxnSpPr/>
                <p:nvPr/>
              </p:nvCxnSpPr>
              <p:spPr>
                <a:xfrm>
                  <a:off x="0" y="1892030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997" name="Google Shape;997;p59"/>
                <p:cNvCxnSpPr/>
                <p:nvPr/>
              </p:nvCxnSpPr>
              <p:spPr>
                <a:xfrm flipH="1">
                  <a:off x="1892030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998" name="Google Shape;998;p59"/>
                <p:cNvCxnSpPr/>
                <p:nvPr/>
              </p:nvCxnSpPr>
              <p:spPr>
                <a:xfrm flipH="1">
                  <a:off x="-1" y="0"/>
                  <a:ext cx="2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999" name="Google Shape;999;p59"/>
                <p:cNvCxnSpPr/>
                <p:nvPr/>
              </p:nvCxnSpPr>
              <p:spPr>
                <a:xfrm flipH="1">
                  <a:off x="118251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0" name="Google Shape;1000;p59"/>
                <p:cNvCxnSpPr/>
                <p:nvPr/>
              </p:nvCxnSpPr>
              <p:spPr>
                <a:xfrm flipH="1">
                  <a:off x="236503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1" name="Google Shape;1001;p59"/>
                <p:cNvCxnSpPr/>
                <p:nvPr/>
              </p:nvCxnSpPr>
              <p:spPr>
                <a:xfrm flipH="1">
                  <a:off x="354755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2" name="Google Shape;1002;p59"/>
                <p:cNvCxnSpPr/>
                <p:nvPr/>
              </p:nvCxnSpPr>
              <p:spPr>
                <a:xfrm flipH="1">
                  <a:off x="473007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3" name="Google Shape;1003;p59"/>
                <p:cNvCxnSpPr/>
                <p:nvPr/>
              </p:nvCxnSpPr>
              <p:spPr>
                <a:xfrm flipH="1">
                  <a:off x="591259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4" name="Google Shape;1004;p59"/>
                <p:cNvCxnSpPr/>
                <p:nvPr/>
              </p:nvCxnSpPr>
              <p:spPr>
                <a:xfrm flipH="1">
                  <a:off x="709511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5" name="Google Shape;1005;p59"/>
                <p:cNvCxnSpPr/>
                <p:nvPr/>
              </p:nvCxnSpPr>
              <p:spPr>
                <a:xfrm flipH="1">
                  <a:off x="827763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6" name="Google Shape;1006;p59"/>
                <p:cNvCxnSpPr/>
                <p:nvPr/>
              </p:nvCxnSpPr>
              <p:spPr>
                <a:xfrm flipH="1">
                  <a:off x="946015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7" name="Google Shape;1007;p59"/>
                <p:cNvCxnSpPr/>
                <p:nvPr/>
              </p:nvCxnSpPr>
              <p:spPr>
                <a:xfrm flipH="1">
                  <a:off x="1064267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8" name="Google Shape;1008;p59"/>
                <p:cNvCxnSpPr/>
                <p:nvPr/>
              </p:nvCxnSpPr>
              <p:spPr>
                <a:xfrm flipH="1">
                  <a:off x="1182519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09" name="Google Shape;1009;p59"/>
                <p:cNvCxnSpPr/>
                <p:nvPr/>
              </p:nvCxnSpPr>
              <p:spPr>
                <a:xfrm flipH="1">
                  <a:off x="1300770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0" name="Google Shape;1010;p59"/>
                <p:cNvCxnSpPr/>
                <p:nvPr/>
              </p:nvCxnSpPr>
              <p:spPr>
                <a:xfrm flipH="1">
                  <a:off x="1419022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1" name="Google Shape;1011;p59"/>
                <p:cNvCxnSpPr/>
                <p:nvPr/>
              </p:nvCxnSpPr>
              <p:spPr>
                <a:xfrm flipH="1">
                  <a:off x="1537274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2" name="Google Shape;1012;p59"/>
                <p:cNvCxnSpPr/>
                <p:nvPr/>
              </p:nvCxnSpPr>
              <p:spPr>
                <a:xfrm flipH="1">
                  <a:off x="1655526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3" name="Google Shape;1013;p59"/>
                <p:cNvCxnSpPr/>
                <p:nvPr/>
              </p:nvCxnSpPr>
              <p:spPr>
                <a:xfrm flipH="1">
                  <a:off x="1773778" y="0"/>
                  <a:ext cx="1" cy="189203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4" name="Google Shape;1014;p59"/>
                <p:cNvCxnSpPr/>
                <p:nvPr/>
              </p:nvCxnSpPr>
              <p:spPr>
                <a:xfrm>
                  <a:off x="0" y="1773778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5" name="Google Shape;1015;p59"/>
                <p:cNvCxnSpPr/>
                <p:nvPr/>
              </p:nvCxnSpPr>
              <p:spPr>
                <a:xfrm>
                  <a:off x="0" y="165552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6" name="Google Shape;1016;p59"/>
                <p:cNvCxnSpPr/>
                <p:nvPr/>
              </p:nvCxnSpPr>
              <p:spPr>
                <a:xfrm>
                  <a:off x="0" y="153727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7" name="Google Shape;1017;p59"/>
                <p:cNvCxnSpPr/>
                <p:nvPr/>
              </p:nvCxnSpPr>
              <p:spPr>
                <a:xfrm>
                  <a:off x="0" y="141902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8" name="Google Shape;1018;p59"/>
                <p:cNvCxnSpPr/>
                <p:nvPr/>
              </p:nvCxnSpPr>
              <p:spPr>
                <a:xfrm>
                  <a:off x="0" y="130077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19" name="Google Shape;1019;p59"/>
                <p:cNvCxnSpPr/>
                <p:nvPr/>
              </p:nvCxnSpPr>
              <p:spPr>
                <a:xfrm>
                  <a:off x="0" y="1182519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0" name="Google Shape;1020;p59"/>
                <p:cNvCxnSpPr/>
                <p:nvPr/>
              </p:nvCxnSpPr>
              <p:spPr>
                <a:xfrm>
                  <a:off x="0" y="106426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1" name="Google Shape;1021;p59"/>
                <p:cNvCxnSpPr/>
                <p:nvPr/>
              </p:nvCxnSpPr>
              <p:spPr>
                <a:xfrm>
                  <a:off x="0" y="94601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2" name="Google Shape;1022;p59"/>
                <p:cNvCxnSpPr/>
                <p:nvPr/>
              </p:nvCxnSpPr>
              <p:spPr>
                <a:xfrm>
                  <a:off x="0" y="82776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3" name="Google Shape;1023;p59"/>
                <p:cNvCxnSpPr/>
                <p:nvPr/>
              </p:nvCxnSpPr>
              <p:spPr>
                <a:xfrm>
                  <a:off x="0" y="70951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4" name="Google Shape;1024;p59"/>
                <p:cNvCxnSpPr/>
                <p:nvPr/>
              </p:nvCxnSpPr>
              <p:spPr>
                <a:xfrm>
                  <a:off x="0" y="591259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5" name="Google Shape;1025;p59"/>
                <p:cNvCxnSpPr/>
                <p:nvPr/>
              </p:nvCxnSpPr>
              <p:spPr>
                <a:xfrm>
                  <a:off x="0" y="473007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6" name="Google Shape;1026;p59"/>
                <p:cNvCxnSpPr/>
                <p:nvPr/>
              </p:nvCxnSpPr>
              <p:spPr>
                <a:xfrm>
                  <a:off x="0" y="354755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7" name="Google Shape;1027;p59"/>
                <p:cNvCxnSpPr/>
                <p:nvPr/>
              </p:nvCxnSpPr>
              <p:spPr>
                <a:xfrm>
                  <a:off x="0" y="236503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8" name="Google Shape;1028;p59"/>
                <p:cNvCxnSpPr/>
                <p:nvPr/>
              </p:nvCxnSpPr>
              <p:spPr>
                <a:xfrm>
                  <a:off x="0" y="118251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029" name="Google Shape;1029;p59"/>
                <p:cNvCxnSpPr/>
                <p:nvPr/>
              </p:nvCxnSpPr>
              <p:spPr>
                <a:xfrm>
                  <a:off x="0" y="0"/>
                  <a:ext cx="1892031" cy="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030" name="Google Shape;1030;p59"/>
            <p:cNvGrpSpPr/>
            <p:nvPr/>
          </p:nvGrpSpPr>
          <p:grpSpPr>
            <a:xfrm>
              <a:off x="2369657" y="9238"/>
              <a:ext cx="1892032" cy="1892525"/>
              <a:chOff x="199550" y="0"/>
              <a:chExt cx="1892031" cy="1892524"/>
            </a:xfrm>
          </p:grpSpPr>
          <p:pic>
            <p:nvPicPr>
              <p:cNvPr id="1031" name="Google Shape;1031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1167"/>
              <a:stretch/>
            </p:blipFill>
            <p:spPr>
              <a:xfrm>
                <a:off x="199550" y="14781"/>
                <a:ext cx="1892031" cy="187774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32" name="Google Shape;1032;p59"/>
              <p:cNvCxnSpPr/>
              <p:nvPr/>
            </p:nvCxnSpPr>
            <p:spPr>
              <a:xfrm>
                <a:off x="199550" y="189203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3" name="Google Shape;1033;p59"/>
              <p:cNvCxnSpPr/>
              <p:nvPr/>
            </p:nvCxnSpPr>
            <p:spPr>
              <a:xfrm flipH="1">
                <a:off x="209158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59"/>
              <p:cNvCxnSpPr/>
              <p:nvPr/>
            </p:nvCxnSpPr>
            <p:spPr>
              <a:xfrm flipH="1">
                <a:off x="19955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59"/>
              <p:cNvCxnSpPr/>
              <p:nvPr/>
            </p:nvCxnSpPr>
            <p:spPr>
              <a:xfrm flipH="1">
                <a:off x="436053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6" name="Google Shape;1036;p59"/>
              <p:cNvCxnSpPr/>
              <p:nvPr/>
            </p:nvCxnSpPr>
            <p:spPr>
              <a:xfrm flipH="1">
                <a:off x="672557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59"/>
              <p:cNvCxnSpPr/>
              <p:nvPr/>
            </p:nvCxnSpPr>
            <p:spPr>
              <a:xfrm flipH="1">
                <a:off x="909061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59"/>
              <p:cNvCxnSpPr/>
              <p:nvPr/>
            </p:nvCxnSpPr>
            <p:spPr>
              <a:xfrm flipH="1">
                <a:off x="1145565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59"/>
              <p:cNvCxnSpPr/>
              <p:nvPr/>
            </p:nvCxnSpPr>
            <p:spPr>
              <a:xfrm flipH="1">
                <a:off x="1382069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0" name="Google Shape;1040;p59"/>
              <p:cNvCxnSpPr/>
              <p:nvPr/>
            </p:nvCxnSpPr>
            <p:spPr>
              <a:xfrm flipH="1">
                <a:off x="1618573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59"/>
              <p:cNvCxnSpPr/>
              <p:nvPr/>
            </p:nvCxnSpPr>
            <p:spPr>
              <a:xfrm flipH="1">
                <a:off x="1855076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59"/>
              <p:cNvCxnSpPr/>
              <p:nvPr/>
            </p:nvCxnSpPr>
            <p:spPr>
              <a:xfrm>
                <a:off x="199550" y="1655526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59"/>
              <p:cNvCxnSpPr/>
              <p:nvPr/>
            </p:nvCxnSpPr>
            <p:spPr>
              <a:xfrm>
                <a:off x="199550" y="141902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4" name="Google Shape;1044;p59"/>
              <p:cNvCxnSpPr/>
              <p:nvPr/>
            </p:nvCxnSpPr>
            <p:spPr>
              <a:xfrm>
                <a:off x="199550" y="1182519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5" name="Google Shape;1045;p59"/>
              <p:cNvCxnSpPr/>
              <p:nvPr/>
            </p:nvCxnSpPr>
            <p:spPr>
              <a:xfrm>
                <a:off x="199550" y="946015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6" name="Google Shape;1046;p59"/>
              <p:cNvCxnSpPr/>
              <p:nvPr/>
            </p:nvCxnSpPr>
            <p:spPr>
              <a:xfrm>
                <a:off x="199550" y="709511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7" name="Google Shape;1047;p59"/>
              <p:cNvCxnSpPr/>
              <p:nvPr/>
            </p:nvCxnSpPr>
            <p:spPr>
              <a:xfrm>
                <a:off x="199550" y="473007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59"/>
              <p:cNvCxnSpPr/>
              <p:nvPr/>
            </p:nvCxnSpPr>
            <p:spPr>
              <a:xfrm>
                <a:off x="199550" y="23650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59"/>
              <p:cNvCxnSpPr/>
              <p:nvPr/>
            </p:nvCxnSpPr>
            <p:spPr>
              <a:xfrm>
                <a:off x="199550" y="739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grpSp>
          <p:nvGrpSpPr>
            <p:cNvPr id="1050" name="Google Shape;1050;p59"/>
            <p:cNvGrpSpPr/>
            <p:nvPr/>
          </p:nvGrpSpPr>
          <p:grpSpPr>
            <a:xfrm>
              <a:off x="-1" y="0"/>
              <a:ext cx="1892033" cy="1892032"/>
              <a:chOff x="-1" y="0"/>
              <a:chExt cx="1892032" cy="1892031"/>
            </a:xfrm>
          </p:grpSpPr>
          <p:pic>
            <p:nvPicPr>
              <p:cNvPr id="1051" name="Google Shape;1051;p5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0" y="0"/>
                <a:ext cx="1892031" cy="189203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52" name="Google Shape;1052;p59"/>
              <p:cNvCxnSpPr/>
              <p:nvPr/>
            </p:nvCxnSpPr>
            <p:spPr>
              <a:xfrm>
                <a:off x="0" y="189203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59"/>
              <p:cNvCxnSpPr/>
              <p:nvPr/>
            </p:nvCxnSpPr>
            <p:spPr>
              <a:xfrm flipH="1">
                <a:off x="1892030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59"/>
              <p:cNvCxnSpPr/>
              <p:nvPr/>
            </p:nvCxnSpPr>
            <p:spPr>
              <a:xfrm flipH="1">
                <a:off x="-1" y="0"/>
                <a:ext cx="2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59"/>
              <p:cNvCxnSpPr/>
              <p:nvPr/>
            </p:nvCxnSpPr>
            <p:spPr>
              <a:xfrm flipH="1">
                <a:off x="473007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59"/>
              <p:cNvCxnSpPr/>
              <p:nvPr/>
            </p:nvCxnSpPr>
            <p:spPr>
              <a:xfrm flipH="1">
                <a:off x="946015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59"/>
              <p:cNvCxnSpPr/>
              <p:nvPr/>
            </p:nvCxnSpPr>
            <p:spPr>
              <a:xfrm flipH="1">
                <a:off x="1419022" y="0"/>
                <a:ext cx="1" cy="189203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59"/>
              <p:cNvCxnSpPr/>
              <p:nvPr/>
            </p:nvCxnSpPr>
            <p:spPr>
              <a:xfrm>
                <a:off x="0" y="1419023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59"/>
              <p:cNvCxnSpPr/>
              <p:nvPr/>
            </p:nvCxnSpPr>
            <p:spPr>
              <a:xfrm>
                <a:off x="0" y="946015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59"/>
              <p:cNvCxnSpPr/>
              <p:nvPr/>
            </p:nvCxnSpPr>
            <p:spPr>
              <a:xfrm>
                <a:off x="0" y="473007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59"/>
              <p:cNvCxnSpPr/>
              <p:nvPr/>
            </p:nvCxnSpPr>
            <p:spPr>
              <a:xfrm>
                <a:off x="0" y="0"/>
                <a:ext cx="189203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0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067" name="Google Shape;1067;p60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cxnSp>
        <p:nvCxnSpPr>
          <p:cNvPr id="1068" name="Google Shape;1068;p60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69" name="Google Shape;1069;p60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0" name="Google Shape;1070;p60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071" name="Google Shape;1071;p60"/>
          <p:cNvSpPr/>
          <p:nvPr/>
        </p:nvSpPr>
        <p:spPr>
          <a:xfrm>
            <a:off x="7620668" y="3835568"/>
            <a:ext cx="487293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“Rotamer Interaction Field” (RIF)</a:t>
            </a:r>
            <a:endParaRPr/>
          </a:p>
        </p:txBody>
      </p:sp>
      <p:sp>
        <p:nvSpPr>
          <p:cNvPr id="1072" name="Google Shape;1072;p60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1073" name="Google Shape;1073;p60"/>
          <p:cNvSpPr/>
          <p:nvPr/>
        </p:nvSpPr>
        <p:spPr>
          <a:xfrm>
            <a:off x="9283749" y="7334425"/>
            <a:ext cx="2672920" cy="1641165"/>
          </a:xfrm>
          <a:prstGeom prst="roundRect">
            <a:avLst>
              <a:gd fmla="val 23636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/>
          </a:p>
        </p:txBody>
      </p:sp>
      <p:sp>
        <p:nvSpPr>
          <p:cNvPr id="1074" name="Google Shape;1074;p60"/>
          <p:cNvSpPr/>
          <p:nvPr/>
        </p:nvSpPr>
        <p:spPr>
          <a:xfrm>
            <a:off x="10810733" y="6242225"/>
            <a:ext cx="1322529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 rot="-1474519">
            <a:off x="10208754" y="578948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076" name="Google Shape;1076;p60"/>
          <p:cNvSpPr/>
          <p:nvPr/>
        </p:nvSpPr>
        <p:spPr>
          <a:xfrm rot="-2938110">
            <a:off x="9721174" y="5485801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077" name="Google Shape;1077;p60"/>
          <p:cNvSpPr/>
          <p:nvPr/>
        </p:nvSpPr>
        <p:spPr>
          <a:xfrm rot="1584428">
            <a:off x="8497847" y="5973015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sp>
        <p:nvSpPr>
          <p:cNvPr id="1078" name="Google Shape;1078;p60"/>
          <p:cNvSpPr/>
          <p:nvPr/>
        </p:nvSpPr>
        <p:spPr>
          <a:xfrm rot="597863">
            <a:off x="8466347" y="6509570"/>
            <a:ext cx="1322528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BB xyz frame</a:t>
            </a:r>
            <a:endParaRPr/>
          </a:p>
        </p:txBody>
      </p:sp>
      <p:grpSp>
        <p:nvGrpSpPr>
          <p:cNvPr id="1079" name="Google Shape;1079;p60"/>
          <p:cNvGrpSpPr/>
          <p:nvPr/>
        </p:nvGrpSpPr>
        <p:grpSpPr>
          <a:xfrm>
            <a:off x="9761031" y="6275414"/>
            <a:ext cx="903345" cy="1249514"/>
            <a:chOff x="0" y="0"/>
            <a:chExt cx="903343" cy="1249513"/>
          </a:xfrm>
        </p:grpSpPr>
        <p:grpSp>
          <p:nvGrpSpPr>
            <p:cNvPr id="1080" name="Google Shape;1080;p6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081" name="Google Shape;1081;p6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2" name="Google Shape;1082;p6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3" name="Google Shape;1083;p6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4" name="Google Shape;1084;p6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5" name="Google Shape;1085;p6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6" name="Google Shape;1086;p6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7" name="Google Shape;1087;p6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88" name="Google Shape;1088;p6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089" name="Google Shape;1089;p6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90" name="Google Shape;1090;p6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91" name="Google Shape;1091;p6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92" name="Google Shape;1092;p6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93" name="Google Shape;1093;p6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094" name="Google Shape;1094;p60"/>
          <p:cNvGrpSpPr/>
          <p:nvPr/>
        </p:nvGrpSpPr>
        <p:grpSpPr>
          <a:xfrm flipH="1" rot="2858082">
            <a:off x="11657490" y="6707550"/>
            <a:ext cx="903345" cy="1249515"/>
            <a:chOff x="0" y="0"/>
            <a:chExt cx="903343" cy="1249513"/>
          </a:xfrm>
        </p:grpSpPr>
        <p:grpSp>
          <p:nvGrpSpPr>
            <p:cNvPr id="1095" name="Google Shape;1095;p6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096" name="Google Shape;1096;p6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97" name="Google Shape;1097;p6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6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6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6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6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6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03" name="Google Shape;1103;p6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104" name="Google Shape;1104;p6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05" name="Google Shape;1105;p6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06" name="Google Shape;1106;p6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07" name="Google Shape;1107;p6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09" name="Google Shape;1109;p60"/>
          <p:cNvGrpSpPr/>
          <p:nvPr/>
        </p:nvGrpSpPr>
        <p:grpSpPr>
          <a:xfrm rot="-3299110">
            <a:off x="8331012" y="6950970"/>
            <a:ext cx="903345" cy="1249514"/>
            <a:chOff x="0" y="0"/>
            <a:chExt cx="903343" cy="1249513"/>
          </a:xfrm>
        </p:grpSpPr>
        <p:grpSp>
          <p:nvGrpSpPr>
            <p:cNvPr id="1110" name="Google Shape;1110;p6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111" name="Google Shape;1111;p6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6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6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6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6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6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6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18" name="Google Shape;1118;p6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119" name="Google Shape;1119;p6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24" name="Google Shape;1124;p60"/>
          <p:cNvGrpSpPr/>
          <p:nvPr/>
        </p:nvGrpSpPr>
        <p:grpSpPr>
          <a:xfrm rot="-3409600">
            <a:off x="8318311" y="7977129"/>
            <a:ext cx="903345" cy="1249514"/>
            <a:chOff x="0" y="0"/>
            <a:chExt cx="903343" cy="1249513"/>
          </a:xfrm>
        </p:grpSpPr>
        <p:grpSp>
          <p:nvGrpSpPr>
            <p:cNvPr id="1125" name="Google Shape;1125;p6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126" name="Google Shape;1126;p6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27" name="Google Shape;1127;p6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28" name="Google Shape;1128;p6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29" name="Google Shape;1129;p6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30" name="Google Shape;1130;p6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6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134" name="Google Shape;1134;p6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38" name="Google Shape;1138;p6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39" name="Google Shape;1139;p60"/>
          <p:cNvGrpSpPr/>
          <p:nvPr/>
        </p:nvGrpSpPr>
        <p:grpSpPr>
          <a:xfrm rot="-1060518">
            <a:off x="691949" y="6917740"/>
            <a:ext cx="3805775" cy="2768272"/>
            <a:chOff x="-1" y="0"/>
            <a:chExt cx="3805774" cy="2768270"/>
          </a:xfrm>
        </p:grpSpPr>
        <p:pic>
          <p:nvPicPr>
            <p:cNvPr id="1140" name="Google Shape;1140;p60"/>
            <p:cNvPicPr preferRelativeResize="0"/>
            <p:nvPr/>
          </p:nvPicPr>
          <p:blipFill rotWithShape="1">
            <a:blip r:embed="rId5">
              <a:alphaModFix/>
            </a:blip>
            <a:srcRect b="2" l="0" r="4299" t="4054"/>
            <a:stretch/>
          </p:blipFill>
          <p:spPr>
            <a:xfrm>
              <a:off x="-1" y="0"/>
              <a:ext cx="2127009" cy="2132410"/>
            </a:xfrm>
            <a:custGeom>
              <a:rect b="b" l="l" r="r" t="t"/>
              <a:pathLst>
                <a:path extrusionOk="0" h="120000" w="120000">
                  <a:moveTo>
                    <a:pt x="47197" y="0"/>
                  </a:moveTo>
                  <a:lnTo>
                    <a:pt x="45561" y="1677"/>
                  </a:lnTo>
                  <a:cubicBezTo>
                    <a:pt x="44182" y="3083"/>
                    <a:pt x="43787" y="3261"/>
                    <a:pt x="43080" y="2883"/>
                  </a:cubicBezTo>
                  <a:cubicBezTo>
                    <a:pt x="42551" y="2600"/>
                    <a:pt x="40966" y="2544"/>
                    <a:pt x="38779" y="2722"/>
                  </a:cubicBezTo>
                  <a:lnTo>
                    <a:pt x="35307" y="3016"/>
                  </a:lnTo>
                  <a:lnTo>
                    <a:pt x="33516" y="5094"/>
                  </a:lnTo>
                  <a:cubicBezTo>
                    <a:pt x="31819" y="7061"/>
                    <a:pt x="31680" y="7150"/>
                    <a:pt x="30784" y="6566"/>
                  </a:cubicBezTo>
                  <a:cubicBezTo>
                    <a:pt x="30055" y="6088"/>
                    <a:pt x="29009" y="6005"/>
                    <a:pt x="26105" y="6211"/>
                  </a:cubicBezTo>
                  <a:lnTo>
                    <a:pt x="22366" y="6477"/>
                  </a:lnTo>
                  <a:lnTo>
                    <a:pt x="20241" y="9044"/>
                  </a:lnTo>
                  <a:cubicBezTo>
                    <a:pt x="19067" y="10461"/>
                    <a:pt x="17943" y="11672"/>
                    <a:pt x="17754" y="11750"/>
                  </a:cubicBezTo>
                  <a:cubicBezTo>
                    <a:pt x="17564" y="11822"/>
                    <a:pt x="17158" y="11488"/>
                    <a:pt x="16858" y="11011"/>
                  </a:cubicBezTo>
                  <a:cubicBezTo>
                    <a:pt x="16368" y="10227"/>
                    <a:pt x="15890" y="10138"/>
                    <a:pt x="12201" y="10138"/>
                  </a:cubicBezTo>
                  <a:cubicBezTo>
                    <a:pt x="9091" y="10138"/>
                    <a:pt x="7945" y="10300"/>
                    <a:pt x="7455" y="10788"/>
                  </a:cubicBezTo>
                  <a:cubicBezTo>
                    <a:pt x="5663" y="12577"/>
                    <a:pt x="3761" y="15294"/>
                    <a:pt x="2397" y="18022"/>
                  </a:cubicBezTo>
                  <a:cubicBezTo>
                    <a:pt x="1557" y="19688"/>
                    <a:pt x="662" y="21183"/>
                    <a:pt x="422" y="21327"/>
                  </a:cubicBezTo>
                  <a:cubicBezTo>
                    <a:pt x="133" y="21511"/>
                    <a:pt x="0" y="37655"/>
                    <a:pt x="0" y="70800"/>
                  </a:cubicBezTo>
                  <a:lnTo>
                    <a:pt x="0" y="120000"/>
                  </a:lnTo>
                  <a:lnTo>
                    <a:pt x="39920" y="120000"/>
                  </a:lnTo>
                  <a:cubicBezTo>
                    <a:pt x="72012" y="119988"/>
                    <a:pt x="80001" y="119861"/>
                    <a:pt x="80580" y="119416"/>
                  </a:cubicBezTo>
                  <a:cubicBezTo>
                    <a:pt x="81020" y="119088"/>
                    <a:pt x="81264" y="118400"/>
                    <a:pt x="81209" y="117677"/>
                  </a:cubicBezTo>
                  <a:cubicBezTo>
                    <a:pt x="81131" y="116588"/>
                    <a:pt x="81314" y="116422"/>
                    <a:pt x="83134" y="115844"/>
                  </a:cubicBezTo>
                  <a:cubicBezTo>
                    <a:pt x="84547" y="115400"/>
                    <a:pt x="85148" y="114994"/>
                    <a:pt x="85148" y="114461"/>
                  </a:cubicBezTo>
                  <a:cubicBezTo>
                    <a:pt x="85148" y="114044"/>
                    <a:pt x="85537" y="113483"/>
                    <a:pt x="85999" y="113233"/>
                  </a:cubicBezTo>
                  <a:cubicBezTo>
                    <a:pt x="86466" y="112983"/>
                    <a:pt x="87117" y="112122"/>
                    <a:pt x="87457" y="111311"/>
                  </a:cubicBezTo>
                  <a:cubicBezTo>
                    <a:pt x="87919" y="110211"/>
                    <a:pt x="88553" y="109633"/>
                    <a:pt x="90011" y="109011"/>
                  </a:cubicBezTo>
                  <a:cubicBezTo>
                    <a:pt x="91708" y="108288"/>
                    <a:pt x="91952" y="108050"/>
                    <a:pt x="91847" y="107044"/>
                  </a:cubicBezTo>
                  <a:cubicBezTo>
                    <a:pt x="91735" y="106038"/>
                    <a:pt x="91913" y="105833"/>
                    <a:pt x="93366" y="105416"/>
                  </a:cubicBezTo>
                  <a:cubicBezTo>
                    <a:pt x="94423" y="105116"/>
                    <a:pt x="95163" y="104605"/>
                    <a:pt x="95385" y="104011"/>
                  </a:cubicBezTo>
                  <a:cubicBezTo>
                    <a:pt x="95574" y="103494"/>
                    <a:pt x="96003" y="102977"/>
                    <a:pt x="96348" y="102850"/>
                  </a:cubicBezTo>
                  <a:cubicBezTo>
                    <a:pt x="96687" y="102716"/>
                    <a:pt x="97372" y="101955"/>
                    <a:pt x="97844" y="101150"/>
                  </a:cubicBezTo>
                  <a:cubicBezTo>
                    <a:pt x="98340" y="100311"/>
                    <a:pt x="99269" y="99488"/>
                    <a:pt x="100020" y="99227"/>
                  </a:cubicBezTo>
                  <a:cubicBezTo>
                    <a:pt x="100999" y="98888"/>
                    <a:pt x="101272" y="98572"/>
                    <a:pt x="101116" y="97977"/>
                  </a:cubicBezTo>
                  <a:cubicBezTo>
                    <a:pt x="100882" y="97094"/>
                    <a:pt x="102223" y="95922"/>
                    <a:pt x="103464" y="95922"/>
                  </a:cubicBezTo>
                  <a:cubicBezTo>
                    <a:pt x="103881" y="95922"/>
                    <a:pt x="104204" y="95644"/>
                    <a:pt x="104204" y="95300"/>
                  </a:cubicBezTo>
                  <a:cubicBezTo>
                    <a:pt x="104204" y="94955"/>
                    <a:pt x="104705" y="94344"/>
                    <a:pt x="105300" y="93961"/>
                  </a:cubicBezTo>
                  <a:cubicBezTo>
                    <a:pt x="105895" y="93572"/>
                    <a:pt x="106663" y="92722"/>
                    <a:pt x="107002" y="92061"/>
                  </a:cubicBezTo>
                  <a:cubicBezTo>
                    <a:pt x="107347" y="91400"/>
                    <a:pt x="108099" y="90733"/>
                    <a:pt x="108683" y="90588"/>
                  </a:cubicBezTo>
                  <a:cubicBezTo>
                    <a:pt x="109484" y="90388"/>
                    <a:pt x="109679" y="90127"/>
                    <a:pt x="109489" y="89538"/>
                  </a:cubicBezTo>
                  <a:cubicBezTo>
                    <a:pt x="109311" y="88972"/>
                    <a:pt x="109595" y="88533"/>
                    <a:pt x="110474" y="87994"/>
                  </a:cubicBezTo>
                  <a:cubicBezTo>
                    <a:pt x="113373" y="86222"/>
                    <a:pt x="114497" y="84877"/>
                    <a:pt x="115487" y="82055"/>
                  </a:cubicBezTo>
                  <a:cubicBezTo>
                    <a:pt x="116033" y="80500"/>
                    <a:pt x="116494" y="78927"/>
                    <a:pt x="116494" y="78550"/>
                  </a:cubicBezTo>
                  <a:cubicBezTo>
                    <a:pt x="116500" y="77511"/>
                    <a:pt x="115660" y="76094"/>
                    <a:pt x="112984" y="72605"/>
                  </a:cubicBezTo>
                  <a:cubicBezTo>
                    <a:pt x="111648" y="70872"/>
                    <a:pt x="110563" y="69350"/>
                    <a:pt x="110563" y="69233"/>
                  </a:cubicBezTo>
                  <a:cubicBezTo>
                    <a:pt x="110563" y="69122"/>
                    <a:pt x="111760" y="68166"/>
                    <a:pt x="113228" y="67088"/>
                  </a:cubicBezTo>
                  <a:cubicBezTo>
                    <a:pt x="115771" y="65227"/>
                    <a:pt x="115955" y="64983"/>
                    <a:pt x="116900" y="61977"/>
                  </a:cubicBezTo>
                  <a:cubicBezTo>
                    <a:pt x="117863" y="58922"/>
                    <a:pt x="117863" y="58750"/>
                    <a:pt x="117168" y="57016"/>
                  </a:cubicBezTo>
                  <a:cubicBezTo>
                    <a:pt x="116772" y="56033"/>
                    <a:pt x="115326" y="53861"/>
                    <a:pt x="113946" y="52172"/>
                  </a:cubicBezTo>
                  <a:lnTo>
                    <a:pt x="111437" y="49088"/>
                  </a:lnTo>
                  <a:lnTo>
                    <a:pt x="114280" y="46766"/>
                  </a:lnTo>
                  <a:cubicBezTo>
                    <a:pt x="116811" y="44694"/>
                    <a:pt x="117240" y="44116"/>
                    <a:pt x="118086" y="41677"/>
                  </a:cubicBezTo>
                  <a:cubicBezTo>
                    <a:pt x="118609" y="40161"/>
                    <a:pt x="119031" y="38588"/>
                    <a:pt x="119026" y="38166"/>
                  </a:cubicBezTo>
                  <a:cubicBezTo>
                    <a:pt x="119009" y="36744"/>
                    <a:pt x="117401" y="33838"/>
                    <a:pt x="114975" y="30844"/>
                  </a:cubicBezTo>
                  <a:cubicBezTo>
                    <a:pt x="113646" y="29205"/>
                    <a:pt x="112644" y="27800"/>
                    <a:pt x="112733" y="27716"/>
                  </a:cubicBezTo>
                  <a:cubicBezTo>
                    <a:pt x="112828" y="27633"/>
                    <a:pt x="114002" y="26627"/>
                    <a:pt x="115354" y="25483"/>
                  </a:cubicBezTo>
                  <a:cubicBezTo>
                    <a:pt x="117574" y="23605"/>
                    <a:pt x="117952" y="23044"/>
                    <a:pt x="119048" y="19922"/>
                  </a:cubicBezTo>
                  <a:cubicBezTo>
                    <a:pt x="120077" y="16988"/>
                    <a:pt x="120178" y="16255"/>
                    <a:pt x="119788" y="15144"/>
                  </a:cubicBezTo>
                  <a:lnTo>
                    <a:pt x="119343" y="13822"/>
                  </a:lnTo>
                  <a:lnTo>
                    <a:pt x="118514" y="16011"/>
                  </a:lnTo>
                  <a:cubicBezTo>
                    <a:pt x="117568" y="18538"/>
                    <a:pt x="116589" y="19133"/>
                    <a:pt x="113562" y="18938"/>
                  </a:cubicBezTo>
                  <a:cubicBezTo>
                    <a:pt x="111882" y="18827"/>
                    <a:pt x="111543" y="18627"/>
                    <a:pt x="110986" y="17488"/>
                  </a:cubicBezTo>
                  <a:cubicBezTo>
                    <a:pt x="110636" y="16766"/>
                    <a:pt x="109317" y="14905"/>
                    <a:pt x="108054" y="13333"/>
                  </a:cubicBezTo>
                  <a:lnTo>
                    <a:pt x="105751" y="10472"/>
                  </a:lnTo>
                  <a:lnTo>
                    <a:pt x="106468" y="8555"/>
                  </a:lnTo>
                  <a:cubicBezTo>
                    <a:pt x="106858" y="7500"/>
                    <a:pt x="107130" y="6600"/>
                    <a:pt x="107069" y="6566"/>
                  </a:cubicBezTo>
                  <a:cubicBezTo>
                    <a:pt x="104677" y="5272"/>
                    <a:pt x="104438" y="5333"/>
                    <a:pt x="101856" y="7705"/>
                  </a:cubicBezTo>
                  <a:cubicBezTo>
                    <a:pt x="101133" y="8366"/>
                    <a:pt x="99859" y="9022"/>
                    <a:pt x="99030" y="9155"/>
                  </a:cubicBezTo>
                  <a:cubicBezTo>
                    <a:pt x="97600" y="9388"/>
                    <a:pt x="97449" y="9272"/>
                    <a:pt x="95719" y="6988"/>
                  </a:cubicBezTo>
                  <a:cubicBezTo>
                    <a:pt x="93137" y="3583"/>
                    <a:pt x="91518" y="2861"/>
                    <a:pt x="87279" y="3216"/>
                  </a:cubicBezTo>
                  <a:cubicBezTo>
                    <a:pt x="84113" y="3477"/>
                    <a:pt x="83818" y="3600"/>
                    <a:pt x="82216" y="5138"/>
                  </a:cubicBezTo>
                  <a:cubicBezTo>
                    <a:pt x="79595" y="7650"/>
                    <a:pt x="78410" y="7450"/>
                    <a:pt x="75144" y="3955"/>
                  </a:cubicBezTo>
                  <a:lnTo>
                    <a:pt x="72524" y="1138"/>
                  </a:lnTo>
                  <a:lnTo>
                    <a:pt x="68623" y="1361"/>
                  </a:lnTo>
                  <a:cubicBezTo>
                    <a:pt x="64773" y="1583"/>
                    <a:pt x="64729" y="1611"/>
                    <a:pt x="63477" y="3127"/>
                  </a:cubicBezTo>
                  <a:cubicBezTo>
                    <a:pt x="62381" y="4450"/>
                    <a:pt x="61969" y="4644"/>
                    <a:pt x="60389" y="4644"/>
                  </a:cubicBezTo>
                  <a:cubicBezTo>
                    <a:pt x="58698" y="4644"/>
                    <a:pt x="58419" y="4472"/>
                    <a:pt x="56578" y="2322"/>
                  </a:cubicBezTo>
                  <a:lnTo>
                    <a:pt x="54586" y="0"/>
                  </a:lnTo>
                  <a:lnTo>
                    <a:pt x="50892" y="0"/>
                  </a:lnTo>
                  <a:lnTo>
                    <a:pt x="4719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41" name="Google Shape;1141;p60"/>
            <p:cNvPicPr preferRelativeResize="0"/>
            <p:nvPr/>
          </p:nvPicPr>
          <p:blipFill rotWithShape="1">
            <a:blip r:embed="rId6">
              <a:alphaModFix/>
            </a:blip>
            <a:srcRect b="6883" l="1348" r="5429" t="4500"/>
            <a:stretch/>
          </p:blipFill>
          <p:spPr>
            <a:xfrm>
              <a:off x="1409563" y="490419"/>
              <a:ext cx="2396210" cy="2277851"/>
            </a:xfrm>
            <a:custGeom>
              <a:rect b="b" l="l" r="r" t="t"/>
              <a:pathLst>
                <a:path extrusionOk="0" h="120000" w="120000">
                  <a:moveTo>
                    <a:pt x="46800" y="5"/>
                  </a:moveTo>
                  <a:cubicBezTo>
                    <a:pt x="46633" y="-27"/>
                    <a:pt x="46416" y="77"/>
                    <a:pt x="46166" y="317"/>
                  </a:cubicBezTo>
                  <a:cubicBezTo>
                    <a:pt x="45976" y="494"/>
                    <a:pt x="44913" y="956"/>
                    <a:pt x="43822" y="1340"/>
                  </a:cubicBezTo>
                  <a:cubicBezTo>
                    <a:pt x="39385" y="2897"/>
                    <a:pt x="30389" y="7602"/>
                    <a:pt x="30784" y="8158"/>
                  </a:cubicBezTo>
                  <a:cubicBezTo>
                    <a:pt x="30935" y="8370"/>
                    <a:pt x="31274" y="9137"/>
                    <a:pt x="31536" y="9871"/>
                  </a:cubicBezTo>
                  <a:cubicBezTo>
                    <a:pt x="32427" y="12324"/>
                    <a:pt x="35188" y="18786"/>
                    <a:pt x="36485" y="21456"/>
                  </a:cubicBezTo>
                  <a:cubicBezTo>
                    <a:pt x="37693" y="23931"/>
                    <a:pt x="37754" y="24259"/>
                    <a:pt x="37543" y="26600"/>
                  </a:cubicBezTo>
                  <a:cubicBezTo>
                    <a:pt x="37281" y="29397"/>
                    <a:pt x="36663" y="31583"/>
                    <a:pt x="35811" y="32595"/>
                  </a:cubicBezTo>
                  <a:cubicBezTo>
                    <a:pt x="34915" y="33669"/>
                    <a:pt x="32705" y="39547"/>
                    <a:pt x="32455" y="41544"/>
                  </a:cubicBezTo>
                  <a:cubicBezTo>
                    <a:pt x="32198" y="43524"/>
                    <a:pt x="31697" y="44002"/>
                    <a:pt x="29671" y="44224"/>
                  </a:cubicBezTo>
                  <a:cubicBezTo>
                    <a:pt x="28986" y="44297"/>
                    <a:pt x="28240" y="44486"/>
                    <a:pt x="28001" y="44641"/>
                  </a:cubicBezTo>
                  <a:cubicBezTo>
                    <a:pt x="27389" y="45036"/>
                    <a:pt x="26826" y="44580"/>
                    <a:pt x="26826" y="43702"/>
                  </a:cubicBezTo>
                  <a:cubicBezTo>
                    <a:pt x="26826" y="43296"/>
                    <a:pt x="26648" y="42967"/>
                    <a:pt x="26431" y="42967"/>
                  </a:cubicBezTo>
                  <a:cubicBezTo>
                    <a:pt x="26208" y="42967"/>
                    <a:pt x="25034" y="42239"/>
                    <a:pt x="23809" y="41338"/>
                  </a:cubicBezTo>
                  <a:lnTo>
                    <a:pt x="21560" y="39686"/>
                  </a:lnTo>
                  <a:lnTo>
                    <a:pt x="19951" y="40565"/>
                  </a:lnTo>
                  <a:cubicBezTo>
                    <a:pt x="19061" y="41043"/>
                    <a:pt x="18059" y="41438"/>
                    <a:pt x="17724" y="41444"/>
                  </a:cubicBezTo>
                  <a:cubicBezTo>
                    <a:pt x="17390" y="41449"/>
                    <a:pt x="17017" y="41594"/>
                    <a:pt x="16912" y="41777"/>
                  </a:cubicBezTo>
                  <a:cubicBezTo>
                    <a:pt x="16800" y="41961"/>
                    <a:pt x="15370" y="42723"/>
                    <a:pt x="13711" y="43468"/>
                  </a:cubicBezTo>
                  <a:cubicBezTo>
                    <a:pt x="7999" y="46049"/>
                    <a:pt x="4904" y="47739"/>
                    <a:pt x="5043" y="48173"/>
                  </a:cubicBezTo>
                  <a:cubicBezTo>
                    <a:pt x="5121" y="48412"/>
                    <a:pt x="5038" y="49730"/>
                    <a:pt x="4865" y="51098"/>
                  </a:cubicBezTo>
                  <a:cubicBezTo>
                    <a:pt x="4559" y="53518"/>
                    <a:pt x="4581" y="53679"/>
                    <a:pt x="5917" y="56560"/>
                  </a:cubicBezTo>
                  <a:cubicBezTo>
                    <a:pt x="6680" y="58189"/>
                    <a:pt x="7309" y="59735"/>
                    <a:pt x="7309" y="59986"/>
                  </a:cubicBezTo>
                  <a:cubicBezTo>
                    <a:pt x="7309" y="60241"/>
                    <a:pt x="7676" y="60659"/>
                    <a:pt x="8127" y="60909"/>
                  </a:cubicBezTo>
                  <a:cubicBezTo>
                    <a:pt x="8573" y="61159"/>
                    <a:pt x="9747" y="61993"/>
                    <a:pt x="10749" y="62789"/>
                  </a:cubicBezTo>
                  <a:lnTo>
                    <a:pt x="12575" y="64229"/>
                  </a:lnTo>
                  <a:lnTo>
                    <a:pt x="14902" y="63334"/>
                  </a:lnTo>
                  <a:cubicBezTo>
                    <a:pt x="17218" y="62438"/>
                    <a:pt x="20252" y="61076"/>
                    <a:pt x="23013" y="59674"/>
                  </a:cubicBezTo>
                  <a:cubicBezTo>
                    <a:pt x="24650" y="58840"/>
                    <a:pt x="25162" y="59101"/>
                    <a:pt x="25535" y="61031"/>
                  </a:cubicBezTo>
                  <a:cubicBezTo>
                    <a:pt x="25719" y="61965"/>
                    <a:pt x="25501" y="62527"/>
                    <a:pt x="24344" y="64129"/>
                  </a:cubicBezTo>
                  <a:cubicBezTo>
                    <a:pt x="23453" y="65358"/>
                    <a:pt x="22835" y="66693"/>
                    <a:pt x="22673" y="67744"/>
                  </a:cubicBezTo>
                  <a:cubicBezTo>
                    <a:pt x="22334" y="69946"/>
                    <a:pt x="21454" y="71882"/>
                    <a:pt x="20647" y="72199"/>
                  </a:cubicBezTo>
                  <a:cubicBezTo>
                    <a:pt x="20285" y="72338"/>
                    <a:pt x="18960" y="73995"/>
                    <a:pt x="17702" y="75875"/>
                  </a:cubicBezTo>
                  <a:cubicBezTo>
                    <a:pt x="15943" y="78516"/>
                    <a:pt x="15058" y="79484"/>
                    <a:pt x="13811" y="80140"/>
                  </a:cubicBezTo>
                  <a:cubicBezTo>
                    <a:pt x="12920" y="80608"/>
                    <a:pt x="10727" y="81764"/>
                    <a:pt x="8940" y="82693"/>
                  </a:cubicBezTo>
                  <a:cubicBezTo>
                    <a:pt x="7147" y="83622"/>
                    <a:pt x="4748" y="84862"/>
                    <a:pt x="3612" y="85452"/>
                  </a:cubicBezTo>
                  <a:cubicBezTo>
                    <a:pt x="2482" y="86041"/>
                    <a:pt x="1558" y="86720"/>
                    <a:pt x="1547" y="86959"/>
                  </a:cubicBezTo>
                  <a:cubicBezTo>
                    <a:pt x="1536" y="87192"/>
                    <a:pt x="1269" y="87598"/>
                    <a:pt x="968" y="87854"/>
                  </a:cubicBezTo>
                  <a:cubicBezTo>
                    <a:pt x="656" y="88132"/>
                    <a:pt x="423" y="88994"/>
                    <a:pt x="411" y="89906"/>
                  </a:cubicBezTo>
                  <a:cubicBezTo>
                    <a:pt x="406" y="90768"/>
                    <a:pt x="278" y="92198"/>
                    <a:pt x="116" y="93082"/>
                  </a:cubicBezTo>
                  <a:cubicBezTo>
                    <a:pt x="-155" y="94556"/>
                    <a:pt x="-33" y="94973"/>
                    <a:pt x="1564" y="98204"/>
                  </a:cubicBezTo>
                  <a:cubicBezTo>
                    <a:pt x="2527" y="100145"/>
                    <a:pt x="3306" y="102041"/>
                    <a:pt x="3317" y="102409"/>
                  </a:cubicBezTo>
                  <a:cubicBezTo>
                    <a:pt x="3323" y="102776"/>
                    <a:pt x="3496" y="103076"/>
                    <a:pt x="3713" y="103076"/>
                  </a:cubicBezTo>
                  <a:cubicBezTo>
                    <a:pt x="3930" y="103076"/>
                    <a:pt x="5282" y="104094"/>
                    <a:pt x="6713" y="105334"/>
                  </a:cubicBezTo>
                  <a:lnTo>
                    <a:pt x="9318" y="107592"/>
                  </a:lnTo>
                  <a:lnTo>
                    <a:pt x="11840" y="107114"/>
                  </a:lnTo>
                  <a:cubicBezTo>
                    <a:pt x="13232" y="106852"/>
                    <a:pt x="15453" y="106118"/>
                    <a:pt x="16789" y="105462"/>
                  </a:cubicBezTo>
                  <a:cubicBezTo>
                    <a:pt x="18131" y="104806"/>
                    <a:pt x="19834" y="104055"/>
                    <a:pt x="20586" y="103788"/>
                  </a:cubicBezTo>
                  <a:cubicBezTo>
                    <a:pt x="21337" y="103521"/>
                    <a:pt x="22278" y="103009"/>
                    <a:pt x="22673" y="102659"/>
                  </a:cubicBezTo>
                  <a:cubicBezTo>
                    <a:pt x="24366" y="101174"/>
                    <a:pt x="27539" y="99216"/>
                    <a:pt x="27879" y="99439"/>
                  </a:cubicBezTo>
                  <a:cubicBezTo>
                    <a:pt x="28251" y="99683"/>
                    <a:pt x="28118" y="101224"/>
                    <a:pt x="27561" y="103098"/>
                  </a:cubicBezTo>
                  <a:cubicBezTo>
                    <a:pt x="27333" y="103882"/>
                    <a:pt x="27606" y="104783"/>
                    <a:pt x="28875" y="107447"/>
                  </a:cubicBezTo>
                  <a:cubicBezTo>
                    <a:pt x="30278" y="110389"/>
                    <a:pt x="30784" y="111057"/>
                    <a:pt x="32989" y="112864"/>
                  </a:cubicBezTo>
                  <a:cubicBezTo>
                    <a:pt x="34375" y="113993"/>
                    <a:pt x="35650" y="114827"/>
                    <a:pt x="35811" y="114722"/>
                  </a:cubicBezTo>
                  <a:cubicBezTo>
                    <a:pt x="35973" y="114616"/>
                    <a:pt x="36902" y="114483"/>
                    <a:pt x="37877" y="114432"/>
                  </a:cubicBezTo>
                  <a:cubicBezTo>
                    <a:pt x="38879" y="114377"/>
                    <a:pt x="40538" y="113904"/>
                    <a:pt x="41657" y="113342"/>
                  </a:cubicBezTo>
                  <a:cubicBezTo>
                    <a:pt x="42753" y="112792"/>
                    <a:pt x="44217" y="112108"/>
                    <a:pt x="44913" y="111819"/>
                  </a:cubicBezTo>
                  <a:cubicBezTo>
                    <a:pt x="46043" y="111346"/>
                    <a:pt x="49138" y="108999"/>
                    <a:pt x="50758" y="107403"/>
                  </a:cubicBezTo>
                  <a:cubicBezTo>
                    <a:pt x="51087" y="107086"/>
                    <a:pt x="52289" y="106713"/>
                    <a:pt x="53442" y="106591"/>
                  </a:cubicBezTo>
                  <a:cubicBezTo>
                    <a:pt x="55268" y="106391"/>
                    <a:pt x="55830" y="106129"/>
                    <a:pt x="57734" y="104500"/>
                  </a:cubicBezTo>
                  <a:cubicBezTo>
                    <a:pt x="58936" y="103465"/>
                    <a:pt x="60289" y="102442"/>
                    <a:pt x="60734" y="102219"/>
                  </a:cubicBezTo>
                  <a:cubicBezTo>
                    <a:pt x="61185" y="101997"/>
                    <a:pt x="61553" y="101669"/>
                    <a:pt x="61553" y="101491"/>
                  </a:cubicBezTo>
                  <a:cubicBezTo>
                    <a:pt x="61553" y="100851"/>
                    <a:pt x="63479" y="98098"/>
                    <a:pt x="63718" y="98393"/>
                  </a:cubicBezTo>
                  <a:cubicBezTo>
                    <a:pt x="63852" y="98560"/>
                    <a:pt x="64587" y="100234"/>
                    <a:pt x="65366" y="102114"/>
                  </a:cubicBezTo>
                  <a:cubicBezTo>
                    <a:pt x="66145" y="103999"/>
                    <a:pt x="66914" y="105595"/>
                    <a:pt x="67075" y="105668"/>
                  </a:cubicBezTo>
                  <a:cubicBezTo>
                    <a:pt x="67236" y="105745"/>
                    <a:pt x="68662" y="106824"/>
                    <a:pt x="70237" y="108053"/>
                  </a:cubicBezTo>
                  <a:cubicBezTo>
                    <a:pt x="72002" y="109433"/>
                    <a:pt x="73310" y="110200"/>
                    <a:pt x="73655" y="110061"/>
                  </a:cubicBezTo>
                  <a:cubicBezTo>
                    <a:pt x="74201" y="109839"/>
                    <a:pt x="74384" y="110195"/>
                    <a:pt x="77947" y="118359"/>
                  </a:cubicBezTo>
                  <a:cubicBezTo>
                    <a:pt x="78560" y="119760"/>
                    <a:pt x="78866" y="120100"/>
                    <a:pt x="79439" y="119972"/>
                  </a:cubicBezTo>
                  <a:cubicBezTo>
                    <a:pt x="79834" y="119883"/>
                    <a:pt x="80987" y="119738"/>
                    <a:pt x="81983" y="119655"/>
                  </a:cubicBezTo>
                  <a:cubicBezTo>
                    <a:pt x="82974" y="119577"/>
                    <a:pt x="84188" y="119332"/>
                    <a:pt x="84683" y="119115"/>
                  </a:cubicBezTo>
                  <a:cubicBezTo>
                    <a:pt x="89287" y="117102"/>
                    <a:pt x="90645" y="116307"/>
                    <a:pt x="92276" y="114699"/>
                  </a:cubicBezTo>
                  <a:lnTo>
                    <a:pt x="94147" y="112881"/>
                  </a:lnTo>
                  <a:lnTo>
                    <a:pt x="93568" y="111629"/>
                  </a:lnTo>
                  <a:cubicBezTo>
                    <a:pt x="93256" y="110940"/>
                    <a:pt x="93011" y="110250"/>
                    <a:pt x="93011" y="110100"/>
                  </a:cubicBezTo>
                  <a:cubicBezTo>
                    <a:pt x="93011" y="109955"/>
                    <a:pt x="92438" y="108571"/>
                    <a:pt x="91742" y="107030"/>
                  </a:cubicBezTo>
                  <a:cubicBezTo>
                    <a:pt x="91046" y="105484"/>
                    <a:pt x="90467" y="103994"/>
                    <a:pt x="90467" y="103682"/>
                  </a:cubicBezTo>
                  <a:cubicBezTo>
                    <a:pt x="90467" y="103376"/>
                    <a:pt x="90283" y="102998"/>
                    <a:pt x="90050" y="102848"/>
                  </a:cubicBezTo>
                  <a:cubicBezTo>
                    <a:pt x="89749" y="102653"/>
                    <a:pt x="89782" y="102459"/>
                    <a:pt x="90150" y="102158"/>
                  </a:cubicBezTo>
                  <a:cubicBezTo>
                    <a:pt x="90456" y="101908"/>
                    <a:pt x="90712" y="100829"/>
                    <a:pt x="90784" y="99461"/>
                  </a:cubicBezTo>
                  <a:cubicBezTo>
                    <a:pt x="90857" y="98204"/>
                    <a:pt x="91029" y="96430"/>
                    <a:pt x="91185" y="95529"/>
                  </a:cubicBezTo>
                  <a:cubicBezTo>
                    <a:pt x="91430" y="94128"/>
                    <a:pt x="91319" y="93555"/>
                    <a:pt x="90411" y="91580"/>
                  </a:cubicBezTo>
                  <a:cubicBezTo>
                    <a:pt x="89721" y="90084"/>
                    <a:pt x="89465" y="89139"/>
                    <a:pt x="89693" y="88900"/>
                  </a:cubicBezTo>
                  <a:cubicBezTo>
                    <a:pt x="90033" y="88544"/>
                    <a:pt x="92883" y="89300"/>
                    <a:pt x="94681" y="90218"/>
                  </a:cubicBezTo>
                  <a:cubicBezTo>
                    <a:pt x="95138" y="90451"/>
                    <a:pt x="95672" y="90474"/>
                    <a:pt x="95956" y="90285"/>
                  </a:cubicBezTo>
                  <a:cubicBezTo>
                    <a:pt x="96223" y="90101"/>
                    <a:pt x="97532" y="89595"/>
                    <a:pt x="98856" y="89172"/>
                  </a:cubicBezTo>
                  <a:cubicBezTo>
                    <a:pt x="100916" y="88522"/>
                    <a:pt x="101640" y="88049"/>
                    <a:pt x="103828" y="85830"/>
                  </a:cubicBezTo>
                  <a:cubicBezTo>
                    <a:pt x="105236" y="84400"/>
                    <a:pt x="106388" y="83060"/>
                    <a:pt x="106388" y="82882"/>
                  </a:cubicBezTo>
                  <a:cubicBezTo>
                    <a:pt x="106388" y="82398"/>
                    <a:pt x="107647" y="81775"/>
                    <a:pt x="108615" y="81770"/>
                  </a:cubicBezTo>
                  <a:cubicBezTo>
                    <a:pt x="109077" y="81770"/>
                    <a:pt x="110803" y="81080"/>
                    <a:pt x="112451" y="80246"/>
                  </a:cubicBezTo>
                  <a:cubicBezTo>
                    <a:pt x="114099" y="79412"/>
                    <a:pt x="115607" y="78722"/>
                    <a:pt x="115791" y="78722"/>
                  </a:cubicBezTo>
                  <a:cubicBezTo>
                    <a:pt x="115975" y="78722"/>
                    <a:pt x="116804" y="78049"/>
                    <a:pt x="117661" y="77215"/>
                  </a:cubicBezTo>
                  <a:cubicBezTo>
                    <a:pt x="118513" y="76381"/>
                    <a:pt x="119326" y="75691"/>
                    <a:pt x="119448" y="75686"/>
                  </a:cubicBezTo>
                  <a:cubicBezTo>
                    <a:pt x="119571" y="75686"/>
                    <a:pt x="119693" y="74279"/>
                    <a:pt x="119727" y="72571"/>
                  </a:cubicBezTo>
                  <a:cubicBezTo>
                    <a:pt x="119760" y="70864"/>
                    <a:pt x="119883" y="69323"/>
                    <a:pt x="119983" y="69145"/>
                  </a:cubicBezTo>
                  <a:cubicBezTo>
                    <a:pt x="120089" y="68967"/>
                    <a:pt x="119777" y="67939"/>
                    <a:pt x="119287" y="66843"/>
                  </a:cubicBezTo>
                  <a:cubicBezTo>
                    <a:pt x="118803" y="65747"/>
                    <a:pt x="118207" y="64223"/>
                    <a:pt x="117956" y="63478"/>
                  </a:cubicBezTo>
                  <a:cubicBezTo>
                    <a:pt x="117522" y="62177"/>
                    <a:pt x="116632" y="61454"/>
                    <a:pt x="113030" y="59402"/>
                  </a:cubicBezTo>
                  <a:lnTo>
                    <a:pt x="112133" y="58879"/>
                  </a:lnTo>
                  <a:lnTo>
                    <a:pt x="113804" y="56832"/>
                  </a:lnTo>
                  <a:cubicBezTo>
                    <a:pt x="114722" y="55698"/>
                    <a:pt x="115401" y="54647"/>
                    <a:pt x="115312" y="54485"/>
                  </a:cubicBezTo>
                  <a:cubicBezTo>
                    <a:pt x="115223" y="54330"/>
                    <a:pt x="115279" y="52600"/>
                    <a:pt x="115435" y="50665"/>
                  </a:cubicBezTo>
                  <a:cubicBezTo>
                    <a:pt x="115691" y="47428"/>
                    <a:pt x="115652" y="47000"/>
                    <a:pt x="114895" y="45353"/>
                  </a:cubicBezTo>
                  <a:cubicBezTo>
                    <a:pt x="114444" y="44363"/>
                    <a:pt x="113781" y="42678"/>
                    <a:pt x="113425" y="41627"/>
                  </a:cubicBezTo>
                  <a:cubicBezTo>
                    <a:pt x="112852" y="39948"/>
                    <a:pt x="112479" y="39547"/>
                    <a:pt x="110185" y="37990"/>
                  </a:cubicBezTo>
                  <a:cubicBezTo>
                    <a:pt x="107763" y="36349"/>
                    <a:pt x="107379" y="36205"/>
                    <a:pt x="104384" y="35943"/>
                  </a:cubicBezTo>
                  <a:cubicBezTo>
                    <a:pt x="102614" y="35788"/>
                    <a:pt x="100794" y="35515"/>
                    <a:pt x="100348" y="35337"/>
                  </a:cubicBezTo>
                  <a:cubicBezTo>
                    <a:pt x="99864" y="35142"/>
                    <a:pt x="99463" y="35159"/>
                    <a:pt x="99335" y="35376"/>
                  </a:cubicBezTo>
                  <a:cubicBezTo>
                    <a:pt x="98973" y="35999"/>
                    <a:pt x="98289" y="35804"/>
                    <a:pt x="96134" y="34436"/>
                  </a:cubicBezTo>
                  <a:cubicBezTo>
                    <a:pt x="94414" y="33352"/>
                    <a:pt x="93512" y="33062"/>
                    <a:pt x="90784" y="32745"/>
                  </a:cubicBezTo>
                  <a:cubicBezTo>
                    <a:pt x="88981" y="32534"/>
                    <a:pt x="87333" y="32384"/>
                    <a:pt x="87133" y="32428"/>
                  </a:cubicBezTo>
                  <a:cubicBezTo>
                    <a:pt x="86214" y="32634"/>
                    <a:pt x="86565" y="31466"/>
                    <a:pt x="87828" y="30109"/>
                  </a:cubicBezTo>
                  <a:cubicBezTo>
                    <a:pt x="88714" y="29153"/>
                    <a:pt x="90233" y="28152"/>
                    <a:pt x="92098" y="27329"/>
                  </a:cubicBezTo>
                  <a:cubicBezTo>
                    <a:pt x="93690" y="26628"/>
                    <a:pt x="95778" y="25588"/>
                    <a:pt x="96730" y="25009"/>
                  </a:cubicBezTo>
                  <a:cubicBezTo>
                    <a:pt x="97682" y="24431"/>
                    <a:pt x="98600" y="23964"/>
                    <a:pt x="98756" y="23964"/>
                  </a:cubicBezTo>
                  <a:cubicBezTo>
                    <a:pt x="98918" y="23964"/>
                    <a:pt x="99062" y="23046"/>
                    <a:pt x="99096" y="21934"/>
                  </a:cubicBezTo>
                  <a:cubicBezTo>
                    <a:pt x="99129" y="20822"/>
                    <a:pt x="99313" y="19353"/>
                    <a:pt x="99491" y="18692"/>
                  </a:cubicBezTo>
                  <a:cubicBezTo>
                    <a:pt x="99753" y="17746"/>
                    <a:pt x="99641" y="17123"/>
                    <a:pt x="98996" y="15683"/>
                  </a:cubicBezTo>
                  <a:cubicBezTo>
                    <a:pt x="98545" y="14682"/>
                    <a:pt x="97893" y="13102"/>
                    <a:pt x="97526" y="12151"/>
                  </a:cubicBezTo>
                  <a:cubicBezTo>
                    <a:pt x="97030" y="10861"/>
                    <a:pt x="96301" y="9982"/>
                    <a:pt x="94681" y="8720"/>
                  </a:cubicBezTo>
                  <a:cubicBezTo>
                    <a:pt x="93490" y="7791"/>
                    <a:pt x="92393" y="6968"/>
                    <a:pt x="92237" y="6901"/>
                  </a:cubicBezTo>
                  <a:cubicBezTo>
                    <a:pt x="92087" y="6835"/>
                    <a:pt x="90929" y="7296"/>
                    <a:pt x="89677" y="7908"/>
                  </a:cubicBezTo>
                  <a:cubicBezTo>
                    <a:pt x="88419" y="8520"/>
                    <a:pt x="87043" y="9120"/>
                    <a:pt x="86615" y="9265"/>
                  </a:cubicBezTo>
                  <a:cubicBezTo>
                    <a:pt x="86181" y="9410"/>
                    <a:pt x="84666" y="10133"/>
                    <a:pt x="83252" y="10856"/>
                  </a:cubicBezTo>
                  <a:cubicBezTo>
                    <a:pt x="81844" y="11578"/>
                    <a:pt x="80575" y="12174"/>
                    <a:pt x="80430" y="12174"/>
                  </a:cubicBezTo>
                  <a:cubicBezTo>
                    <a:pt x="80291" y="12174"/>
                    <a:pt x="79283" y="12618"/>
                    <a:pt x="78187" y="13175"/>
                  </a:cubicBezTo>
                  <a:cubicBezTo>
                    <a:pt x="77090" y="13731"/>
                    <a:pt x="75910" y="14337"/>
                    <a:pt x="75565" y="14515"/>
                  </a:cubicBezTo>
                  <a:cubicBezTo>
                    <a:pt x="75219" y="14687"/>
                    <a:pt x="74028" y="14826"/>
                    <a:pt x="72920" y="14826"/>
                  </a:cubicBezTo>
                  <a:cubicBezTo>
                    <a:pt x="70989" y="14826"/>
                    <a:pt x="70810" y="14904"/>
                    <a:pt x="68489" y="17001"/>
                  </a:cubicBezTo>
                  <a:cubicBezTo>
                    <a:pt x="66529" y="18769"/>
                    <a:pt x="65828" y="19743"/>
                    <a:pt x="64809" y="22017"/>
                  </a:cubicBezTo>
                  <a:cubicBezTo>
                    <a:pt x="63362" y="25271"/>
                    <a:pt x="62371" y="26728"/>
                    <a:pt x="61848" y="26389"/>
                  </a:cubicBezTo>
                  <a:cubicBezTo>
                    <a:pt x="61380" y="26083"/>
                    <a:pt x="59376" y="21667"/>
                    <a:pt x="59365" y="20911"/>
                  </a:cubicBezTo>
                  <a:cubicBezTo>
                    <a:pt x="59359" y="20599"/>
                    <a:pt x="58719" y="20026"/>
                    <a:pt x="57951" y="19654"/>
                  </a:cubicBezTo>
                  <a:cubicBezTo>
                    <a:pt x="55128" y="18286"/>
                    <a:pt x="53804" y="16962"/>
                    <a:pt x="52902" y="14598"/>
                  </a:cubicBezTo>
                  <a:cubicBezTo>
                    <a:pt x="52434" y="13358"/>
                    <a:pt x="51510" y="11106"/>
                    <a:pt x="50836" y="9576"/>
                  </a:cubicBezTo>
                  <a:cubicBezTo>
                    <a:pt x="50163" y="8053"/>
                    <a:pt x="49606" y="6701"/>
                    <a:pt x="49606" y="6590"/>
                  </a:cubicBezTo>
                  <a:cubicBezTo>
                    <a:pt x="49606" y="6473"/>
                    <a:pt x="49049" y="5166"/>
                    <a:pt x="48354" y="3681"/>
                  </a:cubicBezTo>
                  <a:cubicBezTo>
                    <a:pt x="47658" y="2196"/>
                    <a:pt x="47079" y="756"/>
                    <a:pt x="47079" y="483"/>
                  </a:cubicBezTo>
                  <a:cubicBezTo>
                    <a:pt x="47079" y="200"/>
                    <a:pt x="46973" y="33"/>
                    <a:pt x="46800" y="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142" name="Google Shape;1142;p60"/>
          <p:cNvGrpSpPr/>
          <p:nvPr/>
        </p:nvGrpSpPr>
        <p:grpSpPr>
          <a:xfrm rot="1963403">
            <a:off x="7262833" y="8170152"/>
            <a:ext cx="1362480" cy="1607101"/>
            <a:chOff x="-1" y="-1"/>
            <a:chExt cx="1362478" cy="1607100"/>
          </a:xfrm>
        </p:grpSpPr>
        <p:sp>
          <p:nvSpPr>
            <p:cNvPr id="1143" name="Google Shape;1143;p60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44" name="Google Shape;1144;p60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45" name="Google Shape;1145;p60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146" name="Google Shape;1146;p60"/>
          <p:cNvSpPr/>
          <p:nvPr/>
        </p:nvSpPr>
        <p:spPr>
          <a:xfrm>
            <a:off x="7659376" y="8559331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  <p:grpSp>
        <p:nvGrpSpPr>
          <p:cNvPr id="1147" name="Google Shape;1147;p60"/>
          <p:cNvGrpSpPr/>
          <p:nvPr/>
        </p:nvGrpSpPr>
        <p:grpSpPr>
          <a:xfrm rot="9287880">
            <a:off x="11775231" y="7977128"/>
            <a:ext cx="903345" cy="1249514"/>
            <a:chOff x="0" y="0"/>
            <a:chExt cx="903343" cy="1249513"/>
          </a:xfrm>
        </p:grpSpPr>
        <p:grpSp>
          <p:nvGrpSpPr>
            <p:cNvPr id="1148" name="Google Shape;1148;p60"/>
            <p:cNvGrpSpPr/>
            <p:nvPr/>
          </p:nvGrpSpPr>
          <p:grpSpPr>
            <a:xfrm>
              <a:off x="174981" y="139342"/>
              <a:ext cx="689017" cy="1110171"/>
              <a:chOff x="0" y="-1"/>
              <a:chExt cx="689016" cy="1110170"/>
            </a:xfrm>
          </p:grpSpPr>
          <p:cxnSp>
            <p:nvCxnSpPr>
              <p:cNvPr id="1149" name="Google Shape;1149;p60"/>
              <p:cNvCxnSpPr/>
              <p:nvPr/>
            </p:nvCxnSpPr>
            <p:spPr>
              <a:xfrm flipH="1" rot="10800000">
                <a:off x="394216" y="682575"/>
                <a:ext cx="180619" cy="4275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0"/>
              <p:cNvCxnSpPr/>
              <p:nvPr/>
            </p:nvCxnSpPr>
            <p:spPr>
              <a:xfrm flipH="1" rot="10800000">
                <a:off x="348575" y="47575"/>
                <a:ext cx="271900" cy="37679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0"/>
              <p:cNvCxnSpPr/>
              <p:nvPr/>
            </p:nvCxnSpPr>
            <p:spPr>
              <a:xfrm rot="10800000">
                <a:off x="351235" y="416868"/>
                <a:ext cx="266581" cy="26658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0"/>
              <p:cNvCxnSpPr/>
              <p:nvPr/>
            </p:nvCxnSpPr>
            <p:spPr>
              <a:xfrm rot="10800000">
                <a:off x="592534" y="670868"/>
                <a:ext cx="96482" cy="403433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60"/>
              <p:cNvCxnSpPr/>
              <p:nvPr/>
            </p:nvCxnSpPr>
            <p:spPr>
              <a:xfrm flipH="1" rot="10800000">
                <a:off x="348575" y="0"/>
                <a:ext cx="1" cy="47194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60"/>
              <p:cNvCxnSpPr/>
              <p:nvPr/>
            </p:nvCxnSpPr>
            <p:spPr>
              <a:xfrm rot="10800000">
                <a:off x="187960" y="-1"/>
                <a:ext cx="160616" cy="47194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60"/>
              <p:cNvCxnSpPr/>
              <p:nvPr/>
            </p:nvCxnSpPr>
            <p:spPr>
              <a:xfrm rot="10800000">
                <a:off x="0" y="114300"/>
                <a:ext cx="326908" cy="32690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60"/>
              <p:cNvCxnSpPr/>
              <p:nvPr/>
            </p:nvCxnSpPr>
            <p:spPr>
              <a:xfrm flipH="1">
                <a:off x="12699" y="415807"/>
                <a:ext cx="301509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1157" name="Google Shape;1157;p60"/>
            <p:cNvSpPr/>
            <p:nvPr/>
          </p:nvSpPr>
          <p:spPr>
            <a:xfrm>
              <a:off x="0" y="489813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317" y="175235"/>
              <a:ext cx="132558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274638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491871" y="0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770786" y="73065"/>
              <a:ext cx="132557" cy="132557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62" name="Google Shape;1162;p60"/>
          <p:cNvGrpSpPr/>
          <p:nvPr/>
        </p:nvGrpSpPr>
        <p:grpSpPr>
          <a:xfrm rot="-7175198">
            <a:off x="6678633" y="6760452"/>
            <a:ext cx="1362480" cy="1607101"/>
            <a:chOff x="-1" y="-1"/>
            <a:chExt cx="1362478" cy="1607100"/>
          </a:xfrm>
        </p:grpSpPr>
        <p:sp>
          <p:nvSpPr>
            <p:cNvPr id="1163" name="Google Shape;1163;p60"/>
            <p:cNvSpPr/>
            <p:nvPr/>
          </p:nvSpPr>
          <p:spPr>
            <a:xfrm>
              <a:off x="502587" y="-1"/>
              <a:ext cx="623855" cy="579392"/>
            </a:xfrm>
            <a:custGeom>
              <a:rect b="b" l="l" r="r" t="t"/>
              <a:pathLst>
                <a:path extrusionOk="0" h="120000" w="120000">
                  <a:moveTo>
                    <a:pt x="66609" y="120000"/>
                  </a:moveTo>
                  <a:cubicBezTo>
                    <a:pt x="-37396" y="13956"/>
                    <a:pt x="-19601" y="-21802"/>
                    <a:pt x="120000" y="12716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537994" y="566134"/>
              <a:ext cx="824483" cy="615179"/>
            </a:xfrm>
            <a:custGeom>
              <a:rect b="b" l="l" r="r" t="t"/>
              <a:pathLst>
                <a:path extrusionOk="0" h="120000" w="120000">
                  <a:moveTo>
                    <a:pt x="0" y="108614"/>
                  </a:moveTo>
                  <a:cubicBezTo>
                    <a:pt x="144334" y="140846"/>
                    <a:pt x="158464" y="104643"/>
                    <a:pt x="42396" y="0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-1" y="1122853"/>
              <a:ext cx="575303" cy="484246"/>
            </a:xfrm>
            <a:custGeom>
              <a:rect b="b" l="l" r="r" t="t"/>
              <a:pathLst>
                <a:path extrusionOk="0" h="120000" w="120000">
                  <a:moveTo>
                    <a:pt x="100280" y="120000"/>
                  </a:moveTo>
                  <a:cubicBezTo>
                    <a:pt x="-39704" y="32182"/>
                    <a:pt x="-33131" y="-7433"/>
                    <a:pt x="120000" y="1144"/>
                  </a:cubicBezTo>
                </a:path>
              </a:pathLst>
            </a:custGeom>
            <a:noFill/>
            <a:ln cap="flat" cmpd="sng" w="508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166" name="Google Shape;1166;p60"/>
          <p:cNvSpPr/>
          <p:nvPr/>
        </p:nvSpPr>
        <p:spPr>
          <a:xfrm>
            <a:off x="7175621" y="7240152"/>
            <a:ext cx="368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1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172" name="Google Shape;1172;p61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cxnSp>
        <p:nvCxnSpPr>
          <p:cNvPr id="1173" name="Google Shape;1173;p61"/>
          <p:cNvCxnSpPr/>
          <p:nvPr/>
        </p:nvCxnSpPr>
        <p:spPr>
          <a:xfrm rot="10800000">
            <a:off x="7453404" y="5232690"/>
            <a:ext cx="597739" cy="17615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4" name="Google Shape;1174;p61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5" name="Google Shape;1175;p61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6" name="Google Shape;1176;p61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177" name="Google Shape;1177;p61"/>
          <p:cNvSpPr/>
          <p:nvPr/>
        </p:nvSpPr>
        <p:spPr>
          <a:xfrm>
            <a:off x="7797803" y="3835568"/>
            <a:ext cx="451866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“Rotamer Interaction Field” (RIF)</a:t>
            </a:r>
            <a:endParaRPr/>
          </a:p>
        </p:txBody>
      </p:sp>
      <p:sp>
        <p:nvSpPr>
          <p:cNvPr id="1178" name="Google Shape;1178;p61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  <p:sp>
        <p:nvSpPr>
          <p:cNvPr id="1179" name="Google Shape;1179;p61"/>
          <p:cNvSpPr/>
          <p:nvPr/>
        </p:nvSpPr>
        <p:spPr>
          <a:xfrm>
            <a:off x="7859654" y="5033966"/>
            <a:ext cx="4923831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1-body energy table for scaffold</a:t>
            </a:r>
            <a:endParaRPr/>
          </a:p>
        </p:txBody>
      </p:sp>
      <p:grpSp>
        <p:nvGrpSpPr>
          <p:cNvPr id="1180" name="Google Shape;1180;p61"/>
          <p:cNvGrpSpPr/>
          <p:nvPr/>
        </p:nvGrpSpPr>
        <p:grpSpPr>
          <a:xfrm rot="-1060518">
            <a:off x="691949" y="6917740"/>
            <a:ext cx="3805775" cy="2768272"/>
            <a:chOff x="-1" y="0"/>
            <a:chExt cx="3805774" cy="2768270"/>
          </a:xfrm>
        </p:grpSpPr>
        <p:pic>
          <p:nvPicPr>
            <p:cNvPr id="1181" name="Google Shape;1181;p61"/>
            <p:cNvPicPr preferRelativeResize="0"/>
            <p:nvPr/>
          </p:nvPicPr>
          <p:blipFill rotWithShape="1">
            <a:blip r:embed="rId3">
              <a:alphaModFix/>
            </a:blip>
            <a:srcRect b="2" l="0" r="4299" t="4054"/>
            <a:stretch/>
          </p:blipFill>
          <p:spPr>
            <a:xfrm>
              <a:off x="-1" y="0"/>
              <a:ext cx="2127009" cy="2132410"/>
            </a:xfrm>
            <a:custGeom>
              <a:rect b="b" l="l" r="r" t="t"/>
              <a:pathLst>
                <a:path extrusionOk="0" h="120000" w="120000">
                  <a:moveTo>
                    <a:pt x="47197" y="0"/>
                  </a:moveTo>
                  <a:lnTo>
                    <a:pt x="45561" y="1677"/>
                  </a:lnTo>
                  <a:cubicBezTo>
                    <a:pt x="44182" y="3083"/>
                    <a:pt x="43787" y="3261"/>
                    <a:pt x="43080" y="2883"/>
                  </a:cubicBezTo>
                  <a:cubicBezTo>
                    <a:pt x="42551" y="2600"/>
                    <a:pt x="40966" y="2544"/>
                    <a:pt x="38779" y="2722"/>
                  </a:cubicBezTo>
                  <a:lnTo>
                    <a:pt x="35307" y="3016"/>
                  </a:lnTo>
                  <a:lnTo>
                    <a:pt x="33516" y="5094"/>
                  </a:lnTo>
                  <a:cubicBezTo>
                    <a:pt x="31819" y="7061"/>
                    <a:pt x="31680" y="7150"/>
                    <a:pt x="30784" y="6566"/>
                  </a:cubicBezTo>
                  <a:cubicBezTo>
                    <a:pt x="30055" y="6088"/>
                    <a:pt x="29009" y="6005"/>
                    <a:pt x="26105" y="6211"/>
                  </a:cubicBezTo>
                  <a:lnTo>
                    <a:pt x="22366" y="6477"/>
                  </a:lnTo>
                  <a:lnTo>
                    <a:pt x="20241" y="9044"/>
                  </a:lnTo>
                  <a:cubicBezTo>
                    <a:pt x="19067" y="10461"/>
                    <a:pt x="17943" y="11672"/>
                    <a:pt x="17754" y="11750"/>
                  </a:cubicBezTo>
                  <a:cubicBezTo>
                    <a:pt x="17564" y="11822"/>
                    <a:pt x="17158" y="11488"/>
                    <a:pt x="16858" y="11011"/>
                  </a:cubicBezTo>
                  <a:cubicBezTo>
                    <a:pt x="16368" y="10227"/>
                    <a:pt x="15890" y="10138"/>
                    <a:pt x="12201" y="10138"/>
                  </a:cubicBezTo>
                  <a:cubicBezTo>
                    <a:pt x="9091" y="10138"/>
                    <a:pt x="7945" y="10300"/>
                    <a:pt x="7455" y="10788"/>
                  </a:cubicBezTo>
                  <a:cubicBezTo>
                    <a:pt x="5663" y="12577"/>
                    <a:pt x="3761" y="15294"/>
                    <a:pt x="2397" y="18022"/>
                  </a:cubicBezTo>
                  <a:cubicBezTo>
                    <a:pt x="1557" y="19688"/>
                    <a:pt x="662" y="21183"/>
                    <a:pt x="422" y="21327"/>
                  </a:cubicBezTo>
                  <a:cubicBezTo>
                    <a:pt x="133" y="21511"/>
                    <a:pt x="0" y="37655"/>
                    <a:pt x="0" y="70800"/>
                  </a:cubicBezTo>
                  <a:lnTo>
                    <a:pt x="0" y="120000"/>
                  </a:lnTo>
                  <a:lnTo>
                    <a:pt x="39920" y="120000"/>
                  </a:lnTo>
                  <a:cubicBezTo>
                    <a:pt x="72012" y="119988"/>
                    <a:pt x="80001" y="119861"/>
                    <a:pt x="80580" y="119416"/>
                  </a:cubicBezTo>
                  <a:cubicBezTo>
                    <a:pt x="81020" y="119088"/>
                    <a:pt x="81264" y="118400"/>
                    <a:pt x="81209" y="117677"/>
                  </a:cubicBezTo>
                  <a:cubicBezTo>
                    <a:pt x="81131" y="116588"/>
                    <a:pt x="81314" y="116422"/>
                    <a:pt x="83134" y="115844"/>
                  </a:cubicBezTo>
                  <a:cubicBezTo>
                    <a:pt x="84547" y="115400"/>
                    <a:pt x="85148" y="114994"/>
                    <a:pt x="85148" y="114461"/>
                  </a:cubicBezTo>
                  <a:cubicBezTo>
                    <a:pt x="85148" y="114044"/>
                    <a:pt x="85537" y="113483"/>
                    <a:pt x="85999" y="113233"/>
                  </a:cubicBezTo>
                  <a:cubicBezTo>
                    <a:pt x="86466" y="112983"/>
                    <a:pt x="87117" y="112122"/>
                    <a:pt x="87457" y="111311"/>
                  </a:cubicBezTo>
                  <a:cubicBezTo>
                    <a:pt x="87919" y="110211"/>
                    <a:pt x="88553" y="109633"/>
                    <a:pt x="90011" y="109011"/>
                  </a:cubicBezTo>
                  <a:cubicBezTo>
                    <a:pt x="91708" y="108288"/>
                    <a:pt x="91952" y="108050"/>
                    <a:pt x="91847" y="107044"/>
                  </a:cubicBezTo>
                  <a:cubicBezTo>
                    <a:pt x="91735" y="106038"/>
                    <a:pt x="91913" y="105833"/>
                    <a:pt x="93366" y="105416"/>
                  </a:cubicBezTo>
                  <a:cubicBezTo>
                    <a:pt x="94423" y="105116"/>
                    <a:pt x="95163" y="104605"/>
                    <a:pt x="95385" y="104011"/>
                  </a:cubicBezTo>
                  <a:cubicBezTo>
                    <a:pt x="95574" y="103494"/>
                    <a:pt x="96003" y="102977"/>
                    <a:pt x="96348" y="102850"/>
                  </a:cubicBezTo>
                  <a:cubicBezTo>
                    <a:pt x="96687" y="102716"/>
                    <a:pt x="97372" y="101955"/>
                    <a:pt x="97844" y="101150"/>
                  </a:cubicBezTo>
                  <a:cubicBezTo>
                    <a:pt x="98340" y="100311"/>
                    <a:pt x="99269" y="99488"/>
                    <a:pt x="100020" y="99227"/>
                  </a:cubicBezTo>
                  <a:cubicBezTo>
                    <a:pt x="100999" y="98888"/>
                    <a:pt x="101272" y="98572"/>
                    <a:pt x="101116" y="97977"/>
                  </a:cubicBezTo>
                  <a:cubicBezTo>
                    <a:pt x="100882" y="97094"/>
                    <a:pt x="102223" y="95922"/>
                    <a:pt x="103464" y="95922"/>
                  </a:cubicBezTo>
                  <a:cubicBezTo>
                    <a:pt x="103881" y="95922"/>
                    <a:pt x="104204" y="95644"/>
                    <a:pt x="104204" y="95300"/>
                  </a:cubicBezTo>
                  <a:cubicBezTo>
                    <a:pt x="104204" y="94955"/>
                    <a:pt x="104705" y="94344"/>
                    <a:pt x="105300" y="93961"/>
                  </a:cubicBezTo>
                  <a:cubicBezTo>
                    <a:pt x="105895" y="93572"/>
                    <a:pt x="106663" y="92722"/>
                    <a:pt x="107002" y="92061"/>
                  </a:cubicBezTo>
                  <a:cubicBezTo>
                    <a:pt x="107347" y="91400"/>
                    <a:pt x="108099" y="90733"/>
                    <a:pt x="108683" y="90588"/>
                  </a:cubicBezTo>
                  <a:cubicBezTo>
                    <a:pt x="109484" y="90388"/>
                    <a:pt x="109679" y="90127"/>
                    <a:pt x="109489" y="89538"/>
                  </a:cubicBezTo>
                  <a:cubicBezTo>
                    <a:pt x="109311" y="88972"/>
                    <a:pt x="109595" y="88533"/>
                    <a:pt x="110474" y="87994"/>
                  </a:cubicBezTo>
                  <a:cubicBezTo>
                    <a:pt x="113373" y="86222"/>
                    <a:pt x="114497" y="84877"/>
                    <a:pt x="115487" y="82055"/>
                  </a:cubicBezTo>
                  <a:cubicBezTo>
                    <a:pt x="116033" y="80500"/>
                    <a:pt x="116494" y="78927"/>
                    <a:pt x="116494" y="78550"/>
                  </a:cubicBezTo>
                  <a:cubicBezTo>
                    <a:pt x="116500" y="77511"/>
                    <a:pt x="115660" y="76094"/>
                    <a:pt x="112984" y="72605"/>
                  </a:cubicBezTo>
                  <a:cubicBezTo>
                    <a:pt x="111648" y="70872"/>
                    <a:pt x="110563" y="69350"/>
                    <a:pt x="110563" y="69233"/>
                  </a:cubicBezTo>
                  <a:cubicBezTo>
                    <a:pt x="110563" y="69122"/>
                    <a:pt x="111760" y="68166"/>
                    <a:pt x="113228" y="67088"/>
                  </a:cubicBezTo>
                  <a:cubicBezTo>
                    <a:pt x="115771" y="65227"/>
                    <a:pt x="115955" y="64983"/>
                    <a:pt x="116900" y="61977"/>
                  </a:cubicBezTo>
                  <a:cubicBezTo>
                    <a:pt x="117863" y="58922"/>
                    <a:pt x="117863" y="58750"/>
                    <a:pt x="117168" y="57016"/>
                  </a:cubicBezTo>
                  <a:cubicBezTo>
                    <a:pt x="116772" y="56033"/>
                    <a:pt x="115326" y="53861"/>
                    <a:pt x="113946" y="52172"/>
                  </a:cubicBezTo>
                  <a:lnTo>
                    <a:pt x="111437" y="49088"/>
                  </a:lnTo>
                  <a:lnTo>
                    <a:pt x="114280" y="46766"/>
                  </a:lnTo>
                  <a:cubicBezTo>
                    <a:pt x="116811" y="44694"/>
                    <a:pt x="117240" y="44116"/>
                    <a:pt x="118086" y="41677"/>
                  </a:cubicBezTo>
                  <a:cubicBezTo>
                    <a:pt x="118609" y="40161"/>
                    <a:pt x="119031" y="38588"/>
                    <a:pt x="119026" y="38166"/>
                  </a:cubicBezTo>
                  <a:cubicBezTo>
                    <a:pt x="119009" y="36744"/>
                    <a:pt x="117401" y="33838"/>
                    <a:pt x="114975" y="30844"/>
                  </a:cubicBezTo>
                  <a:cubicBezTo>
                    <a:pt x="113646" y="29205"/>
                    <a:pt x="112644" y="27800"/>
                    <a:pt x="112733" y="27716"/>
                  </a:cubicBezTo>
                  <a:cubicBezTo>
                    <a:pt x="112828" y="27633"/>
                    <a:pt x="114002" y="26627"/>
                    <a:pt x="115354" y="25483"/>
                  </a:cubicBezTo>
                  <a:cubicBezTo>
                    <a:pt x="117574" y="23605"/>
                    <a:pt x="117952" y="23044"/>
                    <a:pt x="119048" y="19922"/>
                  </a:cubicBezTo>
                  <a:cubicBezTo>
                    <a:pt x="120077" y="16988"/>
                    <a:pt x="120178" y="16255"/>
                    <a:pt x="119788" y="15144"/>
                  </a:cubicBezTo>
                  <a:lnTo>
                    <a:pt x="119343" y="13822"/>
                  </a:lnTo>
                  <a:lnTo>
                    <a:pt x="118514" y="16011"/>
                  </a:lnTo>
                  <a:cubicBezTo>
                    <a:pt x="117568" y="18538"/>
                    <a:pt x="116589" y="19133"/>
                    <a:pt x="113562" y="18938"/>
                  </a:cubicBezTo>
                  <a:cubicBezTo>
                    <a:pt x="111882" y="18827"/>
                    <a:pt x="111543" y="18627"/>
                    <a:pt x="110986" y="17488"/>
                  </a:cubicBezTo>
                  <a:cubicBezTo>
                    <a:pt x="110636" y="16766"/>
                    <a:pt x="109317" y="14905"/>
                    <a:pt x="108054" y="13333"/>
                  </a:cubicBezTo>
                  <a:lnTo>
                    <a:pt x="105751" y="10472"/>
                  </a:lnTo>
                  <a:lnTo>
                    <a:pt x="106468" y="8555"/>
                  </a:lnTo>
                  <a:cubicBezTo>
                    <a:pt x="106858" y="7500"/>
                    <a:pt x="107130" y="6600"/>
                    <a:pt x="107069" y="6566"/>
                  </a:cubicBezTo>
                  <a:cubicBezTo>
                    <a:pt x="104677" y="5272"/>
                    <a:pt x="104438" y="5333"/>
                    <a:pt x="101856" y="7705"/>
                  </a:cubicBezTo>
                  <a:cubicBezTo>
                    <a:pt x="101133" y="8366"/>
                    <a:pt x="99859" y="9022"/>
                    <a:pt x="99030" y="9155"/>
                  </a:cubicBezTo>
                  <a:cubicBezTo>
                    <a:pt x="97600" y="9388"/>
                    <a:pt x="97449" y="9272"/>
                    <a:pt x="95719" y="6988"/>
                  </a:cubicBezTo>
                  <a:cubicBezTo>
                    <a:pt x="93137" y="3583"/>
                    <a:pt x="91518" y="2861"/>
                    <a:pt x="87279" y="3216"/>
                  </a:cubicBezTo>
                  <a:cubicBezTo>
                    <a:pt x="84113" y="3477"/>
                    <a:pt x="83818" y="3600"/>
                    <a:pt x="82216" y="5138"/>
                  </a:cubicBezTo>
                  <a:cubicBezTo>
                    <a:pt x="79595" y="7650"/>
                    <a:pt x="78410" y="7450"/>
                    <a:pt x="75144" y="3955"/>
                  </a:cubicBezTo>
                  <a:lnTo>
                    <a:pt x="72524" y="1138"/>
                  </a:lnTo>
                  <a:lnTo>
                    <a:pt x="68623" y="1361"/>
                  </a:lnTo>
                  <a:cubicBezTo>
                    <a:pt x="64773" y="1583"/>
                    <a:pt x="64729" y="1611"/>
                    <a:pt x="63477" y="3127"/>
                  </a:cubicBezTo>
                  <a:cubicBezTo>
                    <a:pt x="62381" y="4450"/>
                    <a:pt x="61969" y="4644"/>
                    <a:pt x="60389" y="4644"/>
                  </a:cubicBezTo>
                  <a:cubicBezTo>
                    <a:pt x="58698" y="4644"/>
                    <a:pt x="58419" y="4472"/>
                    <a:pt x="56578" y="2322"/>
                  </a:cubicBezTo>
                  <a:lnTo>
                    <a:pt x="54586" y="0"/>
                  </a:lnTo>
                  <a:lnTo>
                    <a:pt x="50892" y="0"/>
                  </a:lnTo>
                  <a:lnTo>
                    <a:pt x="4719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82" name="Google Shape;1182;p61"/>
            <p:cNvPicPr preferRelativeResize="0"/>
            <p:nvPr/>
          </p:nvPicPr>
          <p:blipFill rotWithShape="1">
            <a:blip r:embed="rId4">
              <a:alphaModFix/>
            </a:blip>
            <a:srcRect b="6883" l="1348" r="5429" t="4500"/>
            <a:stretch/>
          </p:blipFill>
          <p:spPr>
            <a:xfrm>
              <a:off x="1409563" y="490419"/>
              <a:ext cx="2396210" cy="2277851"/>
            </a:xfrm>
            <a:custGeom>
              <a:rect b="b" l="l" r="r" t="t"/>
              <a:pathLst>
                <a:path extrusionOk="0" h="120000" w="120000">
                  <a:moveTo>
                    <a:pt x="46800" y="5"/>
                  </a:moveTo>
                  <a:cubicBezTo>
                    <a:pt x="46633" y="-27"/>
                    <a:pt x="46416" y="77"/>
                    <a:pt x="46166" y="317"/>
                  </a:cubicBezTo>
                  <a:cubicBezTo>
                    <a:pt x="45976" y="494"/>
                    <a:pt x="44913" y="956"/>
                    <a:pt x="43822" y="1340"/>
                  </a:cubicBezTo>
                  <a:cubicBezTo>
                    <a:pt x="39385" y="2897"/>
                    <a:pt x="30389" y="7602"/>
                    <a:pt x="30784" y="8158"/>
                  </a:cubicBezTo>
                  <a:cubicBezTo>
                    <a:pt x="30935" y="8370"/>
                    <a:pt x="31274" y="9137"/>
                    <a:pt x="31536" y="9871"/>
                  </a:cubicBezTo>
                  <a:cubicBezTo>
                    <a:pt x="32427" y="12324"/>
                    <a:pt x="35188" y="18786"/>
                    <a:pt x="36485" y="21456"/>
                  </a:cubicBezTo>
                  <a:cubicBezTo>
                    <a:pt x="37693" y="23931"/>
                    <a:pt x="37754" y="24259"/>
                    <a:pt x="37543" y="26600"/>
                  </a:cubicBezTo>
                  <a:cubicBezTo>
                    <a:pt x="37281" y="29397"/>
                    <a:pt x="36663" y="31583"/>
                    <a:pt x="35811" y="32595"/>
                  </a:cubicBezTo>
                  <a:cubicBezTo>
                    <a:pt x="34915" y="33669"/>
                    <a:pt x="32705" y="39547"/>
                    <a:pt x="32455" y="41544"/>
                  </a:cubicBezTo>
                  <a:cubicBezTo>
                    <a:pt x="32198" y="43524"/>
                    <a:pt x="31697" y="44002"/>
                    <a:pt x="29671" y="44224"/>
                  </a:cubicBezTo>
                  <a:cubicBezTo>
                    <a:pt x="28986" y="44297"/>
                    <a:pt x="28240" y="44486"/>
                    <a:pt x="28001" y="44641"/>
                  </a:cubicBezTo>
                  <a:cubicBezTo>
                    <a:pt x="27389" y="45036"/>
                    <a:pt x="26826" y="44580"/>
                    <a:pt x="26826" y="43702"/>
                  </a:cubicBezTo>
                  <a:cubicBezTo>
                    <a:pt x="26826" y="43296"/>
                    <a:pt x="26648" y="42967"/>
                    <a:pt x="26431" y="42967"/>
                  </a:cubicBezTo>
                  <a:cubicBezTo>
                    <a:pt x="26208" y="42967"/>
                    <a:pt x="25034" y="42239"/>
                    <a:pt x="23809" y="41338"/>
                  </a:cubicBezTo>
                  <a:lnTo>
                    <a:pt x="21560" y="39686"/>
                  </a:lnTo>
                  <a:lnTo>
                    <a:pt x="19951" y="40565"/>
                  </a:lnTo>
                  <a:cubicBezTo>
                    <a:pt x="19061" y="41043"/>
                    <a:pt x="18059" y="41438"/>
                    <a:pt x="17724" y="41444"/>
                  </a:cubicBezTo>
                  <a:cubicBezTo>
                    <a:pt x="17390" y="41449"/>
                    <a:pt x="17017" y="41594"/>
                    <a:pt x="16912" y="41777"/>
                  </a:cubicBezTo>
                  <a:cubicBezTo>
                    <a:pt x="16800" y="41961"/>
                    <a:pt x="15370" y="42723"/>
                    <a:pt x="13711" y="43468"/>
                  </a:cubicBezTo>
                  <a:cubicBezTo>
                    <a:pt x="7999" y="46049"/>
                    <a:pt x="4904" y="47739"/>
                    <a:pt x="5043" y="48173"/>
                  </a:cubicBezTo>
                  <a:cubicBezTo>
                    <a:pt x="5121" y="48412"/>
                    <a:pt x="5038" y="49730"/>
                    <a:pt x="4865" y="51098"/>
                  </a:cubicBezTo>
                  <a:cubicBezTo>
                    <a:pt x="4559" y="53518"/>
                    <a:pt x="4581" y="53679"/>
                    <a:pt x="5917" y="56560"/>
                  </a:cubicBezTo>
                  <a:cubicBezTo>
                    <a:pt x="6680" y="58189"/>
                    <a:pt x="7309" y="59735"/>
                    <a:pt x="7309" y="59986"/>
                  </a:cubicBezTo>
                  <a:cubicBezTo>
                    <a:pt x="7309" y="60241"/>
                    <a:pt x="7676" y="60659"/>
                    <a:pt x="8127" y="60909"/>
                  </a:cubicBezTo>
                  <a:cubicBezTo>
                    <a:pt x="8573" y="61159"/>
                    <a:pt x="9747" y="61993"/>
                    <a:pt x="10749" y="62789"/>
                  </a:cubicBezTo>
                  <a:lnTo>
                    <a:pt x="12575" y="64229"/>
                  </a:lnTo>
                  <a:lnTo>
                    <a:pt x="14902" y="63334"/>
                  </a:lnTo>
                  <a:cubicBezTo>
                    <a:pt x="17218" y="62438"/>
                    <a:pt x="20252" y="61076"/>
                    <a:pt x="23013" y="59674"/>
                  </a:cubicBezTo>
                  <a:cubicBezTo>
                    <a:pt x="24650" y="58840"/>
                    <a:pt x="25162" y="59101"/>
                    <a:pt x="25535" y="61031"/>
                  </a:cubicBezTo>
                  <a:cubicBezTo>
                    <a:pt x="25719" y="61965"/>
                    <a:pt x="25501" y="62527"/>
                    <a:pt x="24344" y="64129"/>
                  </a:cubicBezTo>
                  <a:cubicBezTo>
                    <a:pt x="23453" y="65358"/>
                    <a:pt x="22835" y="66693"/>
                    <a:pt x="22673" y="67744"/>
                  </a:cubicBezTo>
                  <a:cubicBezTo>
                    <a:pt x="22334" y="69946"/>
                    <a:pt x="21454" y="71882"/>
                    <a:pt x="20647" y="72199"/>
                  </a:cubicBezTo>
                  <a:cubicBezTo>
                    <a:pt x="20285" y="72338"/>
                    <a:pt x="18960" y="73995"/>
                    <a:pt x="17702" y="75875"/>
                  </a:cubicBezTo>
                  <a:cubicBezTo>
                    <a:pt x="15943" y="78516"/>
                    <a:pt x="15058" y="79484"/>
                    <a:pt x="13811" y="80140"/>
                  </a:cubicBezTo>
                  <a:cubicBezTo>
                    <a:pt x="12920" y="80608"/>
                    <a:pt x="10727" y="81764"/>
                    <a:pt x="8940" y="82693"/>
                  </a:cubicBezTo>
                  <a:cubicBezTo>
                    <a:pt x="7147" y="83622"/>
                    <a:pt x="4748" y="84862"/>
                    <a:pt x="3612" y="85452"/>
                  </a:cubicBezTo>
                  <a:cubicBezTo>
                    <a:pt x="2482" y="86041"/>
                    <a:pt x="1558" y="86720"/>
                    <a:pt x="1547" y="86959"/>
                  </a:cubicBezTo>
                  <a:cubicBezTo>
                    <a:pt x="1536" y="87192"/>
                    <a:pt x="1269" y="87598"/>
                    <a:pt x="968" y="87854"/>
                  </a:cubicBezTo>
                  <a:cubicBezTo>
                    <a:pt x="656" y="88132"/>
                    <a:pt x="423" y="88994"/>
                    <a:pt x="411" y="89906"/>
                  </a:cubicBezTo>
                  <a:cubicBezTo>
                    <a:pt x="406" y="90768"/>
                    <a:pt x="278" y="92198"/>
                    <a:pt x="116" y="93082"/>
                  </a:cubicBezTo>
                  <a:cubicBezTo>
                    <a:pt x="-155" y="94556"/>
                    <a:pt x="-33" y="94973"/>
                    <a:pt x="1564" y="98204"/>
                  </a:cubicBezTo>
                  <a:cubicBezTo>
                    <a:pt x="2527" y="100145"/>
                    <a:pt x="3306" y="102041"/>
                    <a:pt x="3317" y="102409"/>
                  </a:cubicBezTo>
                  <a:cubicBezTo>
                    <a:pt x="3323" y="102776"/>
                    <a:pt x="3496" y="103076"/>
                    <a:pt x="3713" y="103076"/>
                  </a:cubicBezTo>
                  <a:cubicBezTo>
                    <a:pt x="3930" y="103076"/>
                    <a:pt x="5282" y="104094"/>
                    <a:pt x="6713" y="105334"/>
                  </a:cubicBezTo>
                  <a:lnTo>
                    <a:pt x="9318" y="107592"/>
                  </a:lnTo>
                  <a:lnTo>
                    <a:pt x="11840" y="107114"/>
                  </a:lnTo>
                  <a:cubicBezTo>
                    <a:pt x="13232" y="106852"/>
                    <a:pt x="15453" y="106118"/>
                    <a:pt x="16789" y="105462"/>
                  </a:cubicBezTo>
                  <a:cubicBezTo>
                    <a:pt x="18131" y="104806"/>
                    <a:pt x="19834" y="104055"/>
                    <a:pt x="20586" y="103788"/>
                  </a:cubicBezTo>
                  <a:cubicBezTo>
                    <a:pt x="21337" y="103521"/>
                    <a:pt x="22278" y="103009"/>
                    <a:pt x="22673" y="102659"/>
                  </a:cubicBezTo>
                  <a:cubicBezTo>
                    <a:pt x="24366" y="101174"/>
                    <a:pt x="27539" y="99216"/>
                    <a:pt x="27879" y="99439"/>
                  </a:cubicBezTo>
                  <a:cubicBezTo>
                    <a:pt x="28251" y="99683"/>
                    <a:pt x="28118" y="101224"/>
                    <a:pt x="27561" y="103098"/>
                  </a:cubicBezTo>
                  <a:cubicBezTo>
                    <a:pt x="27333" y="103882"/>
                    <a:pt x="27606" y="104783"/>
                    <a:pt x="28875" y="107447"/>
                  </a:cubicBezTo>
                  <a:cubicBezTo>
                    <a:pt x="30278" y="110389"/>
                    <a:pt x="30784" y="111057"/>
                    <a:pt x="32989" y="112864"/>
                  </a:cubicBezTo>
                  <a:cubicBezTo>
                    <a:pt x="34375" y="113993"/>
                    <a:pt x="35650" y="114827"/>
                    <a:pt x="35811" y="114722"/>
                  </a:cubicBezTo>
                  <a:cubicBezTo>
                    <a:pt x="35973" y="114616"/>
                    <a:pt x="36902" y="114483"/>
                    <a:pt x="37877" y="114432"/>
                  </a:cubicBezTo>
                  <a:cubicBezTo>
                    <a:pt x="38879" y="114377"/>
                    <a:pt x="40538" y="113904"/>
                    <a:pt x="41657" y="113342"/>
                  </a:cubicBezTo>
                  <a:cubicBezTo>
                    <a:pt x="42753" y="112792"/>
                    <a:pt x="44217" y="112108"/>
                    <a:pt x="44913" y="111819"/>
                  </a:cubicBezTo>
                  <a:cubicBezTo>
                    <a:pt x="46043" y="111346"/>
                    <a:pt x="49138" y="108999"/>
                    <a:pt x="50758" y="107403"/>
                  </a:cubicBezTo>
                  <a:cubicBezTo>
                    <a:pt x="51087" y="107086"/>
                    <a:pt x="52289" y="106713"/>
                    <a:pt x="53442" y="106591"/>
                  </a:cubicBezTo>
                  <a:cubicBezTo>
                    <a:pt x="55268" y="106391"/>
                    <a:pt x="55830" y="106129"/>
                    <a:pt x="57734" y="104500"/>
                  </a:cubicBezTo>
                  <a:cubicBezTo>
                    <a:pt x="58936" y="103465"/>
                    <a:pt x="60289" y="102442"/>
                    <a:pt x="60734" y="102219"/>
                  </a:cubicBezTo>
                  <a:cubicBezTo>
                    <a:pt x="61185" y="101997"/>
                    <a:pt x="61553" y="101669"/>
                    <a:pt x="61553" y="101491"/>
                  </a:cubicBezTo>
                  <a:cubicBezTo>
                    <a:pt x="61553" y="100851"/>
                    <a:pt x="63479" y="98098"/>
                    <a:pt x="63718" y="98393"/>
                  </a:cubicBezTo>
                  <a:cubicBezTo>
                    <a:pt x="63852" y="98560"/>
                    <a:pt x="64587" y="100234"/>
                    <a:pt x="65366" y="102114"/>
                  </a:cubicBezTo>
                  <a:cubicBezTo>
                    <a:pt x="66145" y="103999"/>
                    <a:pt x="66914" y="105595"/>
                    <a:pt x="67075" y="105668"/>
                  </a:cubicBezTo>
                  <a:cubicBezTo>
                    <a:pt x="67236" y="105745"/>
                    <a:pt x="68662" y="106824"/>
                    <a:pt x="70237" y="108053"/>
                  </a:cubicBezTo>
                  <a:cubicBezTo>
                    <a:pt x="72002" y="109433"/>
                    <a:pt x="73310" y="110200"/>
                    <a:pt x="73655" y="110061"/>
                  </a:cubicBezTo>
                  <a:cubicBezTo>
                    <a:pt x="74201" y="109839"/>
                    <a:pt x="74384" y="110195"/>
                    <a:pt x="77947" y="118359"/>
                  </a:cubicBezTo>
                  <a:cubicBezTo>
                    <a:pt x="78560" y="119760"/>
                    <a:pt x="78866" y="120100"/>
                    <a:pt x="79439" y="119972"/>
                  </a:cubicBezTo>
                  <a:cubicBezTo>
                    <a:pt x="79834" y="119883"/>
                    <a:pt x="80987" y="119738"/>
                    <a:pt x="81983" y="119655"/>
                  </a:cubicBezTo>
                  <a:cubicBezTo>
                    <a:pt x="82974" y="119577"/>
                    <a:pt x="84188" y="119332"/>
                    <a:pt x="84683" y="119115"/>
                  </a:cubicBezTo>
                  <a:cubicBezTo>
                    <a:pt x="89287" y="117102"/>
                    <a:pt x="90645" y="116307"/>
                    <a:pt x="92276" y="114699"/>
                  </a:cubicBezTo>
                  <a:lnTo>
                    <a:pt x="94147" y="112881"/>
                  </a:lnTo>
                  <a:lnTo>
                    <a:pt x="93568" y="111629"/>
                  </a:lnTo>
                  <a:cubicBezTo>
                    <a:pt x="93256" y="110940"/>
                    <a:pt x="93011" y="110250"/>
                    <a:pt x="93011" y="110100"/>
                  </a:cubicBezTo>
                  <a:cubicBezTo>
                    <a:pt x="93011" y="109955"/>
                    <a:pt x="92438" y="108571"/>
                    <a:pt x="91742" y="107030"/>
                  </a:cubicBezTo>
                  <a:cubicBezTo>
                    <a:pt x="91046" y="105484"/>
                    <a:pt x="90467" y="103994"/>
                    <a:pt x="90467" y="103682"/>
                  </a:cubicBezTo>
                  <a:cubicBezTo>
                    <a:pt x="90467" y="103376"/>
                    <a:pt x="90283" y="102998"/>
                    <a:pt x="90050" y="102848"/>
                  </a:cubicBezTo>
                  <a:cubicBezTo>
                    <a:pt x="89749" y="102653"/>
                    <a:pt x="89782" y="102459"/>
                    <a:pt x="90150" y="102158"/>
                  </a:cubicBezTo>
                  <a:cubicBezTo>
                    <a:pt x="90456" y="101908"/>
                    <a:pt x="90712" y="100829"/>
                    <a:pt x="90784" y="99461"/>
                  </a:cubicBezTo>
                  <a:cubicBezTo>
                    <a:pt x="90857" y="98204"/>
                    <a:pt x="91029" y="96430"/>
                    <a:pt x="91185" y="95529"/>
                  </a:cubicBezTo>
                  <a:cubicBezTo>
                    <a:pt x="91430" y="94128"/>
                    <a:pt x="91319" y="93555"/>
                    <a:pt x="90411" y="91580"/>
                  </a:cubicBezTo>
                  <a:cubicBezTo>
                    <a:pt x="89721" y="90084"/>
                    <a:pt x="89465" y="89139"/>
                    <a:pt x="89693" y="88900"/>
                  </a:cubicBezTo>
                  <a:cubicBezTo>
                    <a:pt x="90033" y="88544"/>
                    <a:pt x="92883" y="89300"/>
                    <a:pt x="94681" y="90218"/>
                  </a:cubicBezTo>
                  <a:cubicBezTo>
                    <a:pt x="95138" y="90451"/>
                    <a:pt x="95672" y="90474"/>
                    <a:pt x="95956" y="90285"/>
                  </a:cubicBezTo>
                  <a:cubicBezTo>
                    <a:pt x="96223" y="90101"/>
                    <a:pt x="97532" y="89595"/>
                    <a:pt x="98856" y="89172"/>
                  </a:cubicBezTo>
                  <a:cubicBezTo>
                    <a:pt x="100916" y="88522"/>
                    <a:pt x="101640" y="88049"/>
                    <a:pt x="103828" y="85830"/>
                  </a:cubicBezTo>
                  <a:cubicBezTo>
                    <a:pt x="105236" y="84400"/>
                    <a:pt x="106388" y="83060"/>
                    <a:pt x="106388" y="82882"/>
                  </a:cubicBezTo>
                  <a:cubicBezTo>
                    <a:pt x="106388" y="82398"/>
                    <a:pt x="107647" y="81775"/>
                    <a:pt x="108615" y="81770"/>
                  </a:cubicBezTo>
                  <a:cubicBezTo>
                    <a:pt x="109077" y="81770"/>
                    <a:pt x="110803" y="81080"/>
                    <a:pt x="112451" y="80246"/>
                  </a:cubicBezTo>
                  <a:cubicBezTo>
                    <a:pt x="114099" y="79412"/>
                    <a:pt x="115607" y="78722"/>
                    <a:pt x="115791" y="78722"/>
                  </a:cubicBezTo>
                  <a:cubicBezTo>
                    <a:pt x="115975" y="78722"/>
                    <a:pt x="116804" y="78049"/>
                    <a:pt x="117661" y="77215"/>
                  </a:cubicBezTo>
                  <a:cubicBezTo>
                    <a:pt x="118513" y="76381"/>
                    <a:pt x="119326" y="75691"/>
                    <a:pt x="119448" y="75686"/>
                  </a:cubicBezTo>
                  <a:cubicBezTo>
                    <a:pt x="119571" y="75686"/>
                    <a:pt x="119693" y="74279"/>
                    <a:pt x="119727" y="72571"/>
                  </a:cubicBezTo>
                  <a:cubicBezTo>
                    <a:pt x="119760" y="70864"/>
                    <a:pt x="119883" y="69323"/>
                    <a:pt x="119983" y="69145"/>
                  </a:cubicBezTo>
                  <a:cubicBezTo>
                    <a:pt x="120089" y="68967"/>
                    <a:pt x="119777" y="67939"/>
                    <a:pt x="119287" y="66843"/>
                  </a:cubicBezTo>
                  <a:cubicBezTo>
                    <a:pt x="118803" y="65747"/>
                    <a:pt x="118207" y="64223"/>
                    <a:pt x="117956" y="63478"/>
                  </a:cubicBezTo>
                  <a:cubicBezTo>
                    <a:pt x="117522" y="62177"/>
                    <a:pt x="116632" y="61454"/>
                    <a:pt x="113030" y="59402"/>
                  </a:cubicBezTo>
                  <a:lnTo>
                    <a:pt x="112133" y="58879"/>
                  </a:lnTo>
                  <a:lnTo>
                    <a:pt x="113804" y="56832"/>
                  </a:lnTo>
                  <a:cubicBezTo>
                    <a:pt x="114722" y="55698"/>
                    <a:pt x="115401" y="54647"/>
                    <a:pt x="115312" y="54485"/>
                  </a:cubicBezTo>
                  <a:cubicBezTo>
                    <a:pt x="115223" y="54330"/>
                    <a:pt x="115279" y="52600"/>
                    <a:pt x="115435" y="50665"/>
                  </a:cubicBezTo>
                  <a:cubicBezTo>
                    <a:pt x="115691" y="47428"/>
                    <a:pt x="115652" y="47000"/>
                    <a:pt x="114895" y="45353"/>
                  </a:cubicBezTo>
                  <a:cubicBezTo>
                    <a:pt x="114444" y="44363"/>
                    <a:pt x="113781" y="42678"/>
                    <a:pt x="113425" y="41627"/>
                  </a:cubicBezTo>
                  <a:cubicBezTo>
                    <a:pt x="112852" y="39948"/>
                    <a:pt x="112479" y="39547"/>
                    <a:pt x="110185" y="37990"/>
                  </a:cubicBezTo>
                  <a:cubicBezTo>
                    <a:pt x="107763" y="36349"/>
                    <a:pt x="107379" y="36205"/>
                    <a:pt x="104384" y="35943"/>
                  </a:cubicBezTo>
                  <a:cubicBezTo>
                    <a:pt x="102614" y="35788"/>
                    <a:pt x="100794" y="35515"/>
                    <a:pt x="100348" y="35337"/>
                  </a:cubicBezTo>
                  <a:cubicBezTo>
                    <a:pt x="99864" y="35142"/>
                    <a:pt x="99463" y="35159"/>
                    <a:pt x="99335" y="35376"/>
                  </a:cubicBezTo>
                  <a:cubicBezTo>
                    <a:pt x="98973" y="35999"/>
                    <a:pt x="98289" y="35804"/>
                    <a:pt x="96134" y="34436"/>
                  </a:cubicBezTo>
                  <a:cubicBezTo>
                    <a:pt x="94414" y="33352"/>
                    <a:pt x="93512" y="33062"/>
                    <a:pt x="90784" y="32745"/>
                  </a:cubicBezTo>
                  <a:cubicBezTo>
                    <a:pt x="88981" y="32534"/>
                    <a:pt x="87333" y="32384"/>
                    <a:pt x="87133" y="32428"/>
                  </a:cubicBezTo>
                  <a:cubicBezTo>
                    <a:pt x="86214" y="32634"/>
                    <a:pt x="86565" y="31466"/>
                    <a:pt x="87828" y="30109"/>
                  </a:cubicBezTo>
                  <a:cubicBezTo>
                    <a:pt x="88714" y="29153"/>
                    <a:pt x="90233" y="28152"/>
                    <a:pt x="92098" y="27329"/>
                  </a:cubicBezTo>
                  <a:cubicBezTo>
                    <a:pt x="93690" y="26628"/>
                    <a:pt x="95778" y="25588"/>
                    <a:pt x="96730" y="25009"/>
                  </a:cubicBezTo>
                  <a:cubicBezTo>
                    <a:pt x="97682" y="24431"/>
                    <a:pt x="98600" y="23964"/>
                    <a:pt x="98756" y="23964"/>
                  </a:cubicBezTo>
                  <a:cubicBezTo>
                    <a:pt x="98918" y="23964"/>
                    <a:pt x="99062" y="23046"/>
                    <a:pt x="99096" y="21934"/>
                  </a:cubicBezTo>
                  <a:cubicBezTo>
                    <a:pt x="99129" y="20822"/>
                    <a:pt x="99313" y="19353"/>
                    <a:pt x="99491" y="18692"/>
                  </a:cubicBezTo>
                  <a:cubicBezTo>
                    <a:pt x="99753" y="17746"/>
                    <a:pt x="99641" y="17123"/>
                    <a:pt x="98996" y="15683"/>
                  </a:cubicBezTo>
                  <a:cubicBezTo>
                    <a:pt x="98545" y="14682"/>
                    <a:pt x="97893" y="13102"/>
                    <a:pt x="97526" y="12151"/>
                  </a:cubicBezTo>
                  <a:cubicBezTo>
                    <a:pt x="97030" y="10861"/>
                    <a:pt x="96301" y="9982"/>
                    <a:pt x="94681" y="8720"/>
                  </a:cubicBezTo>
                  <a:cubicBezTo>
                    <a:pt x="93490" y="7791"/>
                    <a:pt x="92393" y="6968"/>
                    <a:pt x="92237" y="6901"/>
                  </a:cubicBezTo>
                  <a:cubicBezTo>
                    <a:pt x="92087" y="6835"/>
                    <a:pt x="90929" y="7296"/>
                    <a:pt x="89677" y="7908"/>
                  </a:cubicBezTo>
                  <a:cubicBezTo>
                    <a:pt x="88419" y="8520"/>
                    <a:pt x="87043" y="9120"/>
                    <a:pt x="86615" y="9265"/>
                  </a:cubicBezTo>
                  <a:cubicBezTo>
                    <a:pt x="86181" y="9410"/>
                    <a:pt x="84666" y="10133"/>
                    <a:pt x="83252" y="10856"/>
                  </a:cubicBezTo>
                  <a:cubicBezTo>
                    <a:pt x="81844" y="11578"/>
                    <a:pt x="80575" y="12174"/>
                    <a:pt x="80430" y="12174"/>
                  </a:cubicBezTo>
                  <a:cubicBezTo>
                    <a:pt x="80291" y="12174"/>
                    <a:pt x="79283" y="12618"/>
                    <a:pt x="78187" y="13175"/>
                  </a:cubicBezTo>
                  <a:cubicBezTo>
                    <a:pt x="77090" y="13731"/>
                    <a:pt x="75910" y="14337"/>
                    <a:pt x="75565" y="14515"/>
                  </a:cubicBezTo>
                  <a:cubicBezTo>
                    <a:pt x="75219" y="14687"/>
                    <a:pt x="74028" y="14826"/>
                    <a:pt x="72920" y="14826"/>
                  </a:cubicBezTo>
                  <a:cubicBezTo>
                    <a:pt x="70989" y="14826"/>
                    <a:pt x="70810" y="14904"/>
                    <a:pt x="68489" y="17001"/>
                  </a:cubicBezTo>
                  <a:cubicBezTo>
                    <a:pt x="66529" y="18769"/>
                    <a:pt x="65828" y="19743"/>
                    <a:pt x="64809" y="22017"/>
                  </a:cubicBezTo>
                  <a:cubicBezTo>
                    <a:pt x="63362" y="25271"/>
                    <a:pt x="62371" y="26728"/>
                    <a:pt x="61848" y="26389"/>
                  </a:cubicBezTo>
                  <a:cubicBezTo>
                    <a:pt x="61380" y="26083"/>
                    <a:pt x="59376" y="21667"/>
                    <a:pt x="59365" y="20911"/>
                  </a:cubicBezTo>
                  <a:cubicBezTo>
                    <a:pt x="59359" y="20599"/>
                    <a:pt x="58719" y="20026"/>
                    <a:pt x="57951" y="19654"/>
                  </a:cubicBezTo>
                  <a:cubicBezTo>
                    <a:pt x="55128" y="18286"/>
                    <a:pt x="53804" y="16962"/>
                    <a:pt x="52902" y="14598"/>
                  </a:cubicBezTo>
                  <a:cubicBezTo>
                    <a:pt x="52434" y="13358"/>
                    <a:pt x="51510" y="11106"/>
                    <a:pt x="50836" y="9576"/>
                  </a:cubicBezTo>
                  <a:cubicBezTo>
                    <a:pt x="50163" y="8053"/>
                    <a:pt x="49606" y="6701"/>
                    <a:pt x="49606" y="6590"/>
                  </a:cubicBezTo>
                  <a:cubicBezTo>
                    <a:pt x="49606" y="6473"/>
                    <a:pt x="49049" y="5166"/>
                    <a:pt x="48354" y="3681"/>
                  </a:cubicBezTo>
                  <a:cubicBezTo>
                    <a:pt x="47658" y="2196"/>
                    <a:pt x="47079" y="756"/>
                    <a:pt x="47079" y="483"/>
                  </a:cubicBezTo>
                  <a:cubicBezTo>
                    <a:pt x="47079" y="200"/>
                    <a:pt x="46973" y="33"/>
                    <a:pt x="46800" y="5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aphicFrame>
        <p:nvGraphicFramePr>
          <p:cNvPr id="1183" name="Google Shape;1183;p61"/>
          <p:cNvGraphicFramePr/>
          <p:nvPr/>
        </p:nvGraphicFramePr>
        <p:xfrm>
          <a:off x="4991788" y="709839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{97B2CCEA-1243-4314-B742-933930CFF3CF}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RIF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-3.14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-2.718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4" name="Google Shape;1184;p61"/>
          <p:cNvGraphicFramePr/>
          <p:nvPr/>
        </p:nvGraphicFramePr>
        <p:xfrm>
          <a:off x="7651013" y="676348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{97B2CCEA-1243-4314-B742-933930CFF3CF}</a:tableStyleId>
              </a:tblPr>
              <a:tblGrid>
                <a:gridCol w="1016075"/>
                <a:gridCol w="1016075"/>
              </a:tblGrid>
              <a:tr h="347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Scaffold 1B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 hMerge="1"/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1"/>
                    </a:solidFill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11.3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-1.5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2.7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5" name="Google Shape;1185;p61"/>
          <p:cNvSpPr/>
          <p:nvPr/>
        </p:nvSpPr>
        <p:spPr>
          <a:xfrm>
            <a:off x="7102720" y="7977961"/>
            <a:ext cx="4160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</p:txBody>
      </p:sp>
      <p:sp>
        <p:nvSpPr>
          <p:cNvPr id="1186" name="Google Shape;1186;p61"/>
          <p:cNvSpPr/>
          <p:nvPr/>
        </p:nvSpPr>
        <p:spPr>
          <a:xfrm>
            <a:off x="9929653" y="7977961"/>
            <a:ext cx="4160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/>
          </a:p>
        </p:txBody>
      </p:sp>
      <p:graphicFrame>
        <p:nvGraphicFramePr>
          <p:cNvPr id="1187" name="Google Shape;1187;p61"/>
          <p:cNvGraphicFramePr/>
          <p:nvPr/>
        </p:nvGraphicFramePr>
        <p:xfrm>
          <a:off x="10585822" y="709839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{97B2CCEA-1243-4314-B742-933930CFF3CF}</a:tableStyleId>
              </a:tblPr>
              <a:tblGrid>
                <a:gridCol w="974475"/>
                <a:gridCol w="974475"/>
              </a:tblGrid>
              <a:tr h="351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5"/>
                    </a:solidFill>
                  </a:tcPr>
                </a:tc>
                <a:tc hMerge="1"/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ROT#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 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5"/>
                    </a:solidFill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14.44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392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-2.418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81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-2.8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13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2.7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9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88" name="Google Shape;118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9328" y="8435161"/>
            <a:ext cx="2070273" cy="499795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2"/>
          <p:cNvSpPr/>
          <p:nvPr/>
        </p:nvSpPr>
        <p:spPr>
          <a:xfrm>
            <a:off x="1079474" y="4217670"/>
            <a:ext cx="145801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Etot = </a:t>
            </a:r>
            <a:endParaRPr/>
          </a:p>
        </p:txBody>
      </p:sp>
      <p:sp>
        <p:nvSpPr>
          <p:cNvPr id="1194" name="Google Shape;1194;p62"/>
          <p:cNvSpPr/>
          <p:nvPr/>
        </p:nvSpPr>
        <p:spPr>
          <a:xfrm>
            <a:off x="2742895" y="2702559"/>
            <a:ext cx="5051603" cy="568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target, target )</a:t>
            </a:r>
            <a:endParaRPr/>
          </a:p>
        </p:txBody>
      </p:sp>
      <p:cxnSp>
        <p:nvCxnSpPr>
          <p:cNvPr id="1195" name="Google Shape;1195;p62"/>
          <p:cNvCxnSpPr/>
          <p:nvPr/>
        </p:nvCxnSpPr>
        <p:spPr>
          <a:xfrm rot="10800000">
            <a:off x="7877344" y="6600664"/>
            <a:ext cx="770855" cy="63757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96" name="Google Shape;1196;p62"/>
          <p:cNvCxnSpPr/>
          <p:nvPr/>
        </p:nvCxnSpPr>
        <p:spPr>
          <a:xfrm rot="10800000">
            <a:off x="7453404" y="5232690"/>
            <a:ext cx="597739" cy="17615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97" name="Google Shape;1197;p62"/>
          <p:cNvCxnSpPr/>
          <p:nvPr/>
        </p:nvCxnSpPr>
        <p:spPr>
          <a:xfrm flipH="1">
            <a:off x="7107447" y="42546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98" name="Google Shape;1198;p62"/>
          <p:cNvCxnSpPr/>
          <p:nvPr/>
        </p:nvCxnSpPr>
        <p:spPr>
          <a:xfrm flipH="1">
            <a:off x="6850560" y="3066565"/>
            <a:ext cx="601785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99" name="Google Shape;1199;p62"/>
          <p:cNvSpPr/>
          <p:nvPr/>
        </p:nvSpPr>
        <p:spPr>
          <a:xfrm>
            <a:off x="7678798" y="2543259"/>
            <a:ext cx="45854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atoms of smaller vs grid of larger</a:t>
            </a:r>
            <a:endParaRPr/>
          </a:p>
        </p:txBody>
      </p:sp>
      <p:sp>
        <p:nvSpPr>
          <p:cNvPr id="1200" name="Google Shape;1200;p62"/>
          <p:cNvSpPr/>
          <p:nvPr/>
        </p:nvSpPr>
        <p:spPr>
          <a:xfrm>
            <a:off x="7797803" y="3835568"/>
            <a:ext cx="4518661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“Rotamer Interaction Field” (RIF)</a:t>
            </a:r>
            <a:endParaRPr/>
          </a:p>
        </p:txBody>
      </p:sp>
      <p:sp>
        <p:nvSpPr>
          <p:cNvPr id="1201" name="Google Shape;1201;p62"/>
          <p:cNvSpPr/>
          <p:nvPr/>
        </p:nvSpPr>
        <p:spPr>
          <a:xfrm>
            <a:off x="7999907" y="5033966"/>
            <a:ext cx="464332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1-body energy table for scaffold</a:t>
            </a:r>
            <a:endParaRPr/>
          </a:p>
        </p:txBody>
      </p:sp>
      <p:sp>
        <p:nvSpPr>
          <p:cNvPr id="1202" name="Google Shape;1202;p62"/>
          <p:cNvSpPr/>
          <p:nvPr/>
        </p:nvSpPr>
        <p:spPr>
          <a:xfrm>
            <a:off x="8077942" y="7119122"/>
            <a:ext cx="3958383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 up in RIF,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looked up in 2-body table,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packing calculation</a:t>
            </a:r>
            <a:endParaRPr/>
          </a:p>
        </p:txBody>
      </p:sp>
      <p:sp>
        <p:nvSpPr>
          <p:cNvPr id="1203" name="Google Shape;1203;p62"/>
          <p:cNvSpPr/>
          <p:nvPr/>
        </p:nvSpPr>
        <p:spPr>
          <a:xfrm>
            <a:off x="1677111" y="892310"/>
            <a:ext cx="965057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 Function Used in Docking (very fast)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3"/>
          <p:cNvSpPr/>
          <p:nvPr/>
        </p:nvSpPr>
        <p:spPr>
          <a:xfrm>
            <a:off x="888246" y="3693159"/>
            <a:ext cx="5051604" cy="447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scaffoldBB,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target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rotamers, scaffold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E( rotamers , rotamers )</a:t>
            </a:r>
            <a:endParaRPr/>
          </a:p>
        </p:txBody>
      </p:sp>
      <p:cxnSp>
        <p:nvCxnSpPr>
          <p:cNvPr id="1209" name="Google Shape;1209;p63"/>
          <p:cNvCxnSpPr/>
          <p:nvPr/>
        </p:nvCxnSpPr>
        <p:spPr>
          <a:xfrm rot="10800000">
            <a:off x="6175544" y="7413465"/>
            <a:ext cx="829221" cy="82922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10" name="Google Shape;1210;p63"/>
          <p:cNvCxnSpPr/>
          <p:nvPr/>
        </p:nvCxnSpPr>
        <p:spPr>
          <a:xfrm rot="10800000">
            <a:off x="5877395" y="6447130"/>
            <a:ext cx="1014324" cy="273719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11" name="Google Shape;1211;p63"/>
          <p:cNvCxnSpPr/>
          <p:nvPr/>
        </p:nvCxnSpPr>
        <p:spPr>
          <a:xfrm flipH="1">
            <a:off x="5405647" y="5067468"/>
            <a:ext cx="601784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12" name="Google Shape;1212;p63"/>
          <p:cNvCxnSpPr/>
          <p:nvPr/>
        </p:nvCxnSpPr>
        <p:spPr>
          <a:xfrm flipH="1">
            <a:off x="5683318" y="3898276"/>
            <a:ext cx="978423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13" name="Google Shape;1213;p63"/>
          <p:cNvSpPr/>
          <p:nvPr/>
        </p:nvSpPr>
        <p:spPr>
          <a:xfrm>
            <a:off x="6758709" y="3526667"/>
            <a:ext cx="403799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good approx. using 3D grids</a:t>
            </a:r>
            <a:endParaRPr/>
          </a:p>
        </p:txBody>
      </p:sp>
      <p:sp>
        <p:nvSpPr>
          <p:cNvPr id="1214" name="Google Shape;1214;p63"/>
          <p:cNvSpPr/>
          <p:nvPr/>
        </p:nvSpPr>
        <p:spPr>
          <a:xfrm>
            <a:off x="6342955" y="4355539"/>
            <a:ext cx="5628532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LOW-RES: looked up in precomputed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“Rotamer Interaction Field” (RIF)</a:t>
            </a:r>
            <a:endParaRPr/>
          </a:p>
        </p:txBody>
      </p:sp>
      <p:sp>
        <p:nvSpPr>
          <p:cNvPr id="1215" name="Google Shape;1215;p63"/>
          <p:cNvSpPr/>
          <p:nvPr/>
        </p:nvSpPr>
        <p:spPr>
          <a:xfrm>
            <a:off x="7136307" y="6388640"/>
            <a:ext cx="464332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rotamers in RIF, then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lookup each rot in precomputed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1-body energy table for scaffold</a:t>
            </a:r>
            <a:endParaRPr/>
          </a:p>
        </p:txBody>
      </p:sp>
      <p:sp>
        <p:nvSpPr>
          <p:cNvPr id="1216" name="Google Shape;1216;p63"/>
          <p:cNvSpPr/>
          <p:nvPr/>
        </p:nvSpPr>
        <p:spPr>
          <a:xfrm>
            <a:off x="6530147" y="8583142"/>
            <a:ext cx="5855644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HIGH-RES: look up candidate rotamers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RIF, small packing calculation</a:t>
            </a:r>
            <a:endParaRPr/>
          </a:p>
        </p:txBody>
      </p:sp>
      <p:sp>
        <p:nvSpPr>
          <p:cNvPr id="1217" name="Google Shape;1217;p63"/>
          <p:cNvSpPr/>
          <p:nvPr/>
        </p:nvSpPr>
        <p:spPr>
          <a:xfrm>
            <a:off x="7562444" y="8035887"/>
            <a:ext cx="2851250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LOW-RES: ignored</a:t>
            </a:r>
            <a:endParaRPr/>
          </a:p>
        </p:txBody>
      </p:sp>
      <p:sp>
        <p:nvSpPr>
          <p:cNvPr id="1218" name="Google Shape;1218;p63"/>
          <p:cNvSpPr/>
          <p:nvPr/>
        </p:nvSpPr>
        <p:spPr>
          <a:xfrm>
            <a:off x="6464386" y="5125163"/>
            <a:ext cx="5703690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HIGH-RES: recompute more-accurate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rotamer-target energy</a:t>
            </a:r>
            <a:endParaRPr/>
          </a:p>
        </p:txBody>
      </p:sp>
      <p:sp>
        <p:nvSpPr>
          <p:cNvPr id="1219" name="Google Shape;1219;p63"/>
          <p:cNvSpPr/>
          <p:nvPr/>
        </p:nvSpPr>
        <p:spPr>
          <a:xfrm>
            <a:off x="9515529" y="443456"/>
            <a:ext cx="2637609" cy="2495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20" name="Google Shape;1220;p63"/>
          <p:cNvSpPr/>
          <p:nvPr/>
        </p:nvSpPr>
        <p:spPr>
          <a:xfrm>
            <a:off x="531366" y="443456"/>
            <a:ext cx="8267547" cy="2495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st="127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21" name="Google Shape;1221;p63"/>
          <p:cNvGrpSpPr/>
          <p:nvPr/>
        </p:nvGrpSpPr>
        <p:grpSpPr>
          <a:xfrm>
            <a:off x="962313" y="769105"/>
            <a:ext cx="2036191" cy="2018786"/>
            <a:chOff x="0" y="0"/>
            <a:chExt cx="2036189" cy="2018784"/>
          </a:xfrm>
        </p:grpSpPr>
        <p:pic>
          <p:nvPicPr>
            <p:cNvPr id="1222" name="Google Shape;1222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941996" cy="1883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3" name="Google Shape;1223;p63"/>
            <p:cNvSpPr/>
            <p:nvPr/>
          </p:nvSpPr>
          <p:spPr>
            <a:xfrm>
              <a:off x="773070" y="755665"/>
              <a:ext cx="1263119" cy="1263119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63"/>
          <p:cNvGrpSpPr/>
          <p:nvPr/>
        </p:nvGrpSpPr>
        <p:grpSpPr>
          <a:xfrm>
            <a:off x="3829592" y="722470"/>
            <a:ext cx="1927393" cy="1937442"/>
            <a:chOff x="0" y="0"/>
            <a:chExt cx="1927391" cy="1937440"/>
          </a:xfrm>
        </p:grpSpPr>
        <p:pic>
          <p:nvPicPr>
            <p:cNvPr id="1225" name="Google Shape;1225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872607" cy="1889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6" name="Google Shape;1226;p63"/>
            <p:cNvSpPr/>
            <p:nvPr/>
          </p:nvSpPr>
          <p:spPr>
            <a:xfrm>
              <a:off x="1288146" y="1298195"/>
              <a:ext cx="639245" cy="639245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63"/>
          <p:cNvGrpSpPr/>
          <p:nvPr/>
        </p:nvGrpSpPr>
        <p:grpSpPr>
          <a:xfrm>
            <a:off x="6575347" y="738172"/>
            <a:ext cx="1816148" cy="1818888"/>
            <a:chOff x="0" y="0"/>
            <a:chExt cx="1816146" cy="1818887"/>
          </a:xfrm>
        </p:grpSpPr>
        <p:pic>
          <p:nvPicPr>
            <p:cNvPr id="1228" name="Google Shape;1228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816146" cy="181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Google Shape;1229;p63"/>
            <p:cNvSpPr/>
            <p:nvPr/>
          </p:nvSpPr>
          <p:spPr>
            <a:xfrm>
              <a:off x="1083496" y="1095186"/>
              <a:ext cx="292163" cy="29216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63"/>
          <p:cNvGrpSpPr/>
          <p:nvPr/>
        </p:nvGrpSpPr>
        <p:grpSpPr>
          <a:xfrm>
            <a:off x="9924890" y="781747"/>
            <a:ext cx="1818888" cy="1818888"/>
            <a:chOff x="0" y="0"/>
            <a:chExt cx="1818886" cy="1818887"/>
          </a:xfrm>
        </p:grpSpPr>
        <p:pic>
          <p:nvPicPr>
            <p:cNvPr id="1231" name="Google Shape;1231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818886" cy="181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2" name="Google Shape;1232;p63"/>
            <p:cNvSpPr/>
            <p:nvPr/>
          </p:nvSpPr>
          <p:spPr>
            <a:xfrm>
              <a:off x="1200338" y="988974"/>
              <a:ext cx="172327" cy="17232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33" name="Google Shape;1233;p63"/>
          <p:cNvCxnSpPr/>
          <p:nvPr/>
        </p:nvCxnSpPr>
        <p:spPr>
          <a:xfrm>
            <a:off x="3073400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34" name="Google Shape;1234;p63"/>
          <p:cNvCxnSpPr/>
          <p:nvPr/>
        </p:nvCxnSpPr>
        <p:spPr>
          <a:xfrm>
            <a:off x="5831881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35" name="Google Shape;1235;p63"/>
          <p:cNvCxnSpPr/>
          <p:nvPr/>
        </p:nvCxnSpPr>
        <p:spPr>
          <a:xfrm>
            <a:off x="8816573" y="1691190"/>
            <a:ext cx="681296" cy="1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0" name="Google Shape;1240;p64"/>
          <p:cNvGraphicFramePr/>
          <p:nvPr/>
        </p:nvGraphicFramePr>
        <p:xfrm>
          <a:off x="419100" y="1398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{0260EC18-D563-448D-AEC1-49CF4D9ACAA4}</a:tableStyleId>
              </a:tblPr>
              <a:tblGrid>
                <a:gridCol w="2484675"/>
                <a:gridCol w="2484675"/>
                <a:gridCol w="2484675"/>
                <a:gridCol w="2484675"/>
                <a:gridCol w="2484675"/>
              </a:tblGrid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Undefined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200" u="none" cap="none" strike="noStrike"/>
                        <a:t> (doesn’t even make sense)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Exponential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200" u="none" cap="none" strike="noStrike"/>
                        <a:t>(utterly terrible)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NotPolynomial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(bad, but manageable)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Polynomial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(good, mostly)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b="1"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Whiteboard Math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i="1" lang="en-US" sz="22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(perfect, but usually fantasy)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Molucular Dynamics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(Physical Simulation)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Rosetta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(Monte Carlo)</a:t>
                      </a:r>
                      <a:br>
                        <a:rPr lang="en-US" sz="2400" u="none" cap="none" strike="noStrike"/>
                      </a:b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Branch &amp; Bound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(my stuff)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Lattice Models(?)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Linear Program</a:t>
                      </a:r>
                      <a:br>
                        <a:rPr lang="en-US" sz="2400" u="none" cap="none" strike="noStrike"/>
                      </a:br>
                      <a:r>
                        <a:rPr lang="en-US" sz="2400" u="none" cap="none" strike="noStrike"/>
                        <a:t>…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400" u="none" cap="none" strike="noStrike"/>
                        <a:t>E = MC</a:t>
                      </a:r>
                      <a:r>
                        <a:rPr baseline="30000" lang="en-US" sz="24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31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Differentiable Energy Function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Pair-decomposable Energy Function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+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Kinematic model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Energy Func. with bounding heuristics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+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hierarchical sampling structure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protein is a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cuboid snake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of two colors?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2000" u="none" cap="none" strike="noStrike"/>
                        <a:t>Let the protein </a:t>
                      </a:r>
                      <a:br>
                        <a:rPr lang="en-US" sz="2000" u="none" cap="none" strike="noStrike"/>
                      </a:br>
                      <a:r>
                        <a:rPr lang="en-US" sz="2000" u="none" cap="none" strike="noStrike"/>
                        <a:t>be a Sphere of radius r…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1" name="Google Shape;1241;p64"/>
          <p:cNvSpPr/>
          <p:nvPr/>
        </p:nvSpPr>
        <p:spPr>
          <a:xfrm>
            <a:off x="598685" y="25400"/>
            <a:ext cx="12273658" cy="12700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2" name="Google Shape;1242;p64"/>
          <p:cNvSpPr/>
          <p:nvPr/>
        </p:nvSpPr>
        <p:spPr>
          <a:xfrm flipH="1">
            <a:off x="493960" y="8369300"/>
            <a:ext cx="12273658" cy="12700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3" name="Google Shape;1243;p64"/>
          <p:cNvSpPr/>
          <p:nvPr/>
        </p:nvSpPr>
        <p:spPr>
          <a:xfrm>
            <a:off x="4789586" y="368299"/>
            <a:ext cx="3425628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COMPUTABILITY</a:t>
            </a:r>
            <a:endParaRPr/>
          </a:p>
        </p:txBody>
      </p:sp>
      <p:sp>
        <p:nvSpPr>
          <p:cNvPr id="1244" name="Google Shape;1244;p64"/>
          <p:cNvSpPr/>
          <p:nvPr/>
        </p:nvSpPr>
        <p:spPr>
          <a:xfrm>
            <a:off x="3690540" y="8712199"/>
            <a:ext cx="5623720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POWER (maybe)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65"/>
          <p:cNvGrpSpPr/>
          <p:nvPr/>
        </p:nvGrpSpPr>
        <p:grpSpPr>
          <a:xfrm>
            <a:off x="2921486" y="3491595"/>
            <a:ext cx="9709995" cy="3713762"/>
            <a:chOff x="0" y="0"/>
            <a:chExt cx="9709992" cy="3713760"/>
          </a:xfrm>
        </p:grpSpPr>
        <p:pic>
          <p:nvPicPr>
            <p:cNvPr id="1250" name="Google Shape;1250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24"/>
              <a:ext cx="2585952" cy="369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893" y="51092"/>
              <a:ext cx="2366510" cy="362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27896" y="19188"/>
              <a:ext cx="2249194" cy="350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61381" y="0"/>
              <a:ext cx="2148611" cy="3536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4" name="Google Shape;1254;p65"/>
          <p:cNvGrpSpPr/>
          <p:nvPr/>
        </p:nvGrpSpPr>
        <p:grpSpPr>
          <a:xfrm>
            <a:off x="2812395" y="1206783"/>
            <a:ext cx="9928176" cy="2468084"/>
            <a:chOff x="0" y="0"/>
            <a:chExt cx="9928174" cy="2468082"/>
          </a:xfrm>
        </p:grpSpPr>
        <p:pic>
          <p:nvPicPr>
            <p:cNvPr id="1255" name="Google Shape;1255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543"/>
              <a:ext cx="2370794" cy="2299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6530" y="0"/>
              <a:ext cx="2286085" cy="2306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5169" y="43026"/>
              <a:ext cx="2217158" cy="222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7672" y="43026"/>
              <a:ext cx="2220502" cy="222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9" name="Google Shape;1259;p65"/>
            <p:cNvSpPr/>
            <p:nvPr/>
          </p:nvSpPr>
          <p:spPr>
            <a:xfrm>
              <a:off x="943766" y="926062"/>
              <a:ext cx="1542020" cy="1542020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4159104" y="1584840"/>
              <a:ext cx="780393" cy="780393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6487905" y="1380033"/>
              <a:ext cx="356673" cy="356674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65"/>
            <p:cNvSpPr/>
            <p:nvPr/>
          </p:nvSpPr>
          <p:spPr>
            <a:xfrm>
              <a:off x="9173049" y="1250368"/>
              <a:ext cx="210377" cy="210376"/>
            </a:xfrm>
            <a:prstGeom prst="ellipse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3" name="Google Shape;1263;p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47342" y="7650236"/>
            <a:ext cx="1179049" cy="8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7891" y="7491623"/>
            <a:ext cx="1230605" cy="11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3127" y="7328524"/>
            <a:ext cx="1573729" cy="14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85237" y="7775791"/>
            <a:ext cx="867841" cy="5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65"/>
          <p:cNvSpPr/>
          <p:nvPr/>
        </p:nvSpPr>
        <p:spPr>
          <a:xfrm>
            <a:off x="1326306" y="312871"/>
            <a:ext cx="1035218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Search Using Bounding Functions</a:t>
            </a:r>
            <a:endParaRPr/>
          </a:p>
        </p:txBody>
      </p:sp>
      <p:sp>
        <p:nvSpPr>
          <p:cNvPr id="1268" name="Google Shape;1268;p65"/>
          <p:cNvSpPr/>
          <p:nvPr/>
        </p:nvSpPr>
        <p:spPr>
          <a:xfrm>
            <a:off x="378986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r=8</a:t>
            </a:r>
            <a:endParaRPr/>
          </a:p>
        </p:txBody>
      </p:sp>
      <p:sp>
        <p:nvSpPr>
          <p:cNvPr id="1269" name="Google Shape;1269;p65"/>
          <p:cNvSpPr/>
          <p:nvPr/>
        </p:nvSpPr>
        <p:spPr>
          <a:xfrm>
            <a:off x="6262406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r=4</a:t>
            </a:r>
            <a:endParaRPr/>
          </a:p>
        </p:txBody>
      </p:sp>
      <p:sp>
        <p:nvSpPr>
          <p:cNvPr id="1270" name="Google Shape;1270;p65"/>
          <p:cNvSpPr/>
          <p:nvPr/>
        </p:nvSpPr>
        <p:spPr>
          <a:xfrm>
            <a:off x="8841979" y="8910046"/>
            <a:ext cx="8225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r=2</a:t>
            </a:r>
            <a:endParaRPr/>
          </a:p>
        </p:txBody>
      </p:sp>
      <p:sp>
        <p:nvSpPr>
          <p:cNvPr id="1271" name="Google Shape;1271;p65"/>
          <p:cNvSpPr/>
          <p:nvPr/>
        </p:nvSpPr>
        <p:spPr>
          <a:xfrm>
            <a:off x="11293110" y="8910046"/>
            <a:ext cx="82250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r=1</a:t>
            </a:r>
            <a:endParaRPr/>
          </a:p>
        </p:txBody>
      </p:sp>
      <p:sp>
        <p:nvSpPr>
          <p:cNvPr id="1272" name="Google Shape;1272;p65"/>
          <p:cNvSpPr/>
          <p:nvPr/>
        </p:nvSpPr>
        <p:spPr>
          <a:xfrm>
            <a:off x="634873" y="1732437"/>
            <a:ext cx="1630833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search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grid</a:t>
            </a:r>
            <a:endParaRPr/>
          </a:p>
        </p:txBody>
      </p:sp>
      <p:sp>
        <p:nvSpPr>
          <p:cNvPr id="1273" name="Google Shape;1273;p65"/>
          <p:cNvSpPr/>
          <p:nvPr/>
        </p:nvSpPr>
        <p:spPr>
          <a:xfrm>
            <a:off x="326034" y="4675933"/>
            <a:ext cx="224851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grid</a:t>
            </a:r>
            <a:endParaRPr/>
          </a:p>
        </p:txBody>
      </p:sp>
      <p:sp>
        <p:nvSpPr>
          <p:cNvPr id="1274" name="Google Shape;1274;p65"/>
          <p:cNvSpPr/>
          <p:nvPr/>
        </p:nvSpPr>
        <p:spPr>
          <a:xfrm>
            <a:off x="509459" y="7758577"/>
            <a:ext cx="16303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residue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12829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2131600" y="652275"/>
            <a:ext cx="88659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approaches, but few (none?)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few model side-chain detail &amp; mutation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5078809" y="2435225"/>
            <a:ext cx="8599091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04495" lvl="0" marL="404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global approaches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FFT Docking (zdock, others)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centroid grid searches</a:t>
            </a:r>
            <a:endParaRPr/>
          </a:p>
          <a:p>
            <a:pPr indent="-404495" lvl="0" marL="40449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top-down stochastic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centroid monte-carol (RosettaDock)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autodock</a:t>
            </a:r>
            <a:endParaRPr/>
          </a:p>
          <a:p>
            <a:pPr indent="-404495" lvl="0" marL="40449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bottom-up approaches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Patchdock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netmotif</a:t>
            </a:r>
            <a:endParaRPr/>
          </a:p>
          <a:p>
            <a:pPr indent="-415290" lvl="1" marL="80899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hotspot placement methods</a:t>
            </a:r>
            <a:endParaRPr/>
          </a:p>
          <a:p>
            <a:pPr indent="-404495" lvl="0" marL="40449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Helvetica Neue Light"/>
              <a:buChar char="•"/>
            </a:pPr>
            <a:r>
              <a:rPr b="0" i="0" lang="en-US" sz="2821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others no doubt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12829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51818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design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9080748" y="2964519"/>
            <a:ext cx="2641104" cy="2591545"/>
          </a:xfrm>
          <a:prstGeom prst="roundRect">
            <a:avLst>
              <a:gd fmla="val 1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in-silico</a:t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42393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8138269" y="4000784"/>
            <a:ext cx="627162" cy="519014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3807531" y="946150"/>
            <a:ext cx="5389737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Binder Design Workflow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200" y="2627411"/>
            <a:ext cx="5753894" cy="3251572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130" name="Google Shape;130;p22"/>
          <p:cNvSpPr/>
          <p:nvPr/>
        </p:nvSpPr>
        <p:spPr>
          <a:xfrm>
            <a:off x="1365300" y="6912543"/>
            <a:ext cx="1027420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Goal: develop a global “docking+design” method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52500" y="889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6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RIF docking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(rotamer interaction field)*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850900" y="2295525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one-sided design to a fixed target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small-molecule or protein (or other)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resolution, global(ish) 6D grid search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&gt;10,000x more points than, say, zdock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fancy search technique to make this tractable</a:t>
            </a:r>
            <a:endParaRPr/>
          </a:p>
          <a:p>
            <a:pPr indent="-444500" lvl="0" marL="4445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scoring &amp; design using RIF technology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rapidly approximates result of design calculation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constraint system for true global search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allows very fast packing calculations &gt;1000x rosetta</a:t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6077627" y="9016999"/>
            <a:ext cx="6649213" cy="58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*name &amp; many ideas from Alex Ford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4295" t="4054"/>
          <a:stretch/>
        </p:blipFill>
        <p:spPr>
          <a:xfrm rot="5433">
            <a:off x="8883645" y="2649492"/>
            <a:ext cx="2481588" cy="2492979"/>
          </a:xfrm>
          <a:custGeom>
            <a:rect b="b" l="l" r="r" t="t"/>
            <a:pathLst>
              <a:path extrusionOk="0" h="120000" w="120000">
                <a:moveTo>
                  <a:pt x="47194" y="0"/>
                </a:moveTo>
                <a:lnTo>
                  <a:pt x="45558" y="1661"/>
                </a:lnTo>
                <a:cubicBezTo>
                  <a:pt x="44178" y="3072"/>
                  <a:pt x="43794" y="3261"/>
                  <a:pt x="43082" y="2883"/>
                </a:cubicBezTo>
                <a:cubicBezTo>
                  <a:pt x="42553" y="2600"/>
                  <a:pt x="40973" y="2550"/>
                  <a:pt x="38787" y="2733"/>
                </a:cubicBezTo>
                <a:lnTo>
                  <a:pt x="35315" y="3016"/>
                </a:lnTo>
                <a:lnTo>
                  <a:pt x="33529" y="5100"/>
                </a:lnTo>
                <a:cubicBezTo>
                  <a:pt x="31826" y="7066"/>
                  <a:pt x="31676" y="7133"/>
                  <a:pt x="30785" y="6550"/>
                </a:cubicBezTo>
                <a:cubicBezTo>
                  <a:pt x="30051" y="6072"/>
                  <a:pt x="29005" y="6005"/>
                  <a:pt x="26100" y="6205"/>
                </a:cubicBezTo>
                <a:lnTo>
                  <a:pt x="22378" y="6477"/>
                </a:lnTo>
                <a:lnTo>
                  <a:pt x="20225" y="9033"/>
                </a:lnTo>
                <a:cubicBezTo>
                  <a:pt x="19051" y="10450"/>
                  <a:pt x="17938" y="11672"/>
                  <a:pt x="17754" y="11750"/>
                </a:cubicBezTo>
                <a:cubicBezTo>
                  <a:pt x="17565" y="11822"/>
                  <a:pt x="17170" y="11500"/>
                  <a:pt x="16870" y="11022"/>
                </a:cubicBezTo>
                <a:cubicBezTo>
                  <a:pt x="16380" y="10238"/>
                  <a:pt x="15896" y="10144"/>
                  <a:pt x="12207" y="10144"/>
                </a:cubicBezTo>
                <a:cubicBezTo>
                  <a:pt x="9091" y="10144"/>
                  <a:pt x="7956" y="10305"/>
                  <a:pt x="7466" y="10794"/>
                </a:cubicBezTo>
                <a:cubicBezTo>
                  <a:pt x="5669" y="12583"/>
                  <a:pt x="3744" y="15305"/>
                  <a:pt x="2381" y="18033"/>
                </a:cubicBezTo>
                <a:cubicBezTo>
                  <a:pt x="1541" y="19700"/>
                  <a:pt x="678" y="21188"/>
                  <a:pt x="439" y="21338"/>
                </a:cubicBezTo>
                <a:cubicBezTo>
                  <a:pt x="150" y="21516"/>
                  <a:pt x="0" y="37655"/>
                  <a:pt x="0" y="70794"/>
                </a:cubicBezTo>
                <a:lnTo>
                  <a:pt x="0" y="120000"/>
                </a:lnTo>
                <a:lnTo>
                  <a:pt x="39916" y="119983"/>
                </a:lnTo>
                <a:cubicBezTo>
                  <a:pt x="72010" y="119972"/>
                  <a:pt x="80005" y="119850"/>
                  <a:pt x="80584" y="119405"/>
                </a:cubicBezTo>
                <a:cubicBezTo>
                  <a:pt x="81023" y="119077"/>
                  <a:pt x="81274" y="118388"/>
                  <a:pt x="81218" y="117672"/>
                </a:cubicBezTo>
                <a:cubicBezTo>
                  <a:pt x="81140" y="116583"/>
                  <a:pt x="81318" y="116411"/>
                  <a:pt x="83138" y="115833"/>
                </a:cubicBezTo>
                <a:cubicBezTo>
                  <a:pt x="84551" y="115388"/>
                  <a:pt x="85152" y="114972"/>
                  <a:pt x="85152" y="114438"/>
                </a:cubicBezTo>
                <a:cubicBezTo>
                  <a:pt x="85152" y="114027"/>
                  <a:pt x="85530" y="113488"/>
                  <a:pt x="85998" y="113238"/>
                </a:cubicBezTo>
                <a:cubicBezTo>
                  <a:pt x="86465" y="112988"/>
                  <a:pt x="87116" y="112116"/>
                  <a:pt x="87455" y="111311"/>
                </a:cubicBezTo>
                <a:cubicBezTo>
                  <a:pt x="87917" y="110205"/>
                  <a:pt x="88551" y="109616"/>
                  <a:pt x="90009" y="108994"/>
                </a:cubicBezTo>
                <a:cubicBezTo>
                  <a:pt x="91706" y="108272"/>
                  <a:pt x="91940" y="108033"/>
                  <a:pt x="91829" y="107027"/>
                </a:cubicBezTo>
                <a:cubicBezTo>
                  <a:pt x="91723" y="106022"/>
                  <a:pt x="91912" y="105822"/>
                  <a:pt x="93364" y="105405"/>
                </a:cubicBezTo>
                <a:cubicBezTo>
                  <a:pt x="94422" y="105105"/>
                  <a:pt x="95145" y="104605"/>
                  <a:pt x="95362" y="104011"/>
                </a:cubicBezTo>
                <a:cubicBezTo>
                  <a:pt x="95551" y="103500"/>
                  <a:pt x="95996" y="102961"/>
                  <a:pt x="96341" y="102827"/>
                </a:cubicBezTo>
                <a:cubicBezTo>
                  <a:pt x="96686" y="102694"/>
                  <a:pt x="97365" y="101933"/>
                  <a:pt x="97838" y="101127"/>
                </a:cubicBezTo>
                <a:cubicBezTo>
                  <a:pt x="98333" y="100288"/>
                  <a:pt x="99257" y="99477"/>
                  <a:pt x="100008" y="99216"/>
                </a:cubicBezTo>
                <a:cubicBezTo>
                  <a:pt x="100987" y="98877"/>
                  <a:pt x="101260" y="98550"/>
                  <a:pt x="101098" y="97955"/>
                </a:cubicBezTo>
                <a:cubicBezTo>
                  <a:pt x="100870" y="97072"/>
                  <a:pt x="102222" y="95911"/>
                  <a:pt x="103463" y="95911"/>
                </a:cubicBezTo>
                <a:cubicBezTo>
                  <a:pt x="103875" y="95911"/>
                  <a:pt x="104209" y="95622"/>
                  <a:pt x="104209" y="95283"/>
                </a:cubicBezTo>
                <a:cubicBezTo>
                  <a:pt x="104209" y="94938"/>
                  <a:pt x="104693" y="94333"/>
                  <a:pt x="105283" y="93944"/>
                </a:cubicBezTo>
                <a:cubicBezTo>
                  <a:pt x="105878" y="93555"/>
                  <a:pt x="106651" y="92711"/>
                  <a:pt x="106991" y="92055"/>
                </a:cubicBezTo>
                <a:cubicBezTo>
                  <a:pt x="107336" y="91394"/>
                  <a:pt x="108098" y="90727"/>
                  <a:pt x="108682" y="90583"/>
                </a:cubicBezTo>
                <a:cubicBezTo>
                  <a:pt x="109483" y="90383"/>
                  <a:pt x="109678" y="90122"/>
                  <a:pt x="109489" y="89533"/>
                </a:cubicBezTo>
                <a:cubicBezTo>
                  <a:pt x="109305" y="88966"/>
                  <a:pt x="109589" y="88538"/>
                  <a:pt x="110468" y="88005"/>
                </a:cubicBezTo>
                <a:cubicBezTo>
                  <a:pt x="113367" y="86227"/>
                  <a:pt x="114502" y="84866"/>
                  <a:pt x="115493" y="82044"/>
                </a:cubicBezTo>
                <a:cubicBezTo>
                  <a:pt x="116038" y="80488"/>
                  <a:pt x="116494" y="78911"/>
                  <a:pt x="116494" y="78527"/>
                </a:cubicBezTo>
                <a:cubicBezTo>
                  <a:pt x="116494" y="77488"/>
                  <a:pt x="115660" y="76094"/>
                  <a:pt x="112983" y="72605"/>
                </a:cubicBezTo>
                <a:cubicBezTo>
                  <a:pt x="111648" y="70872"/>
                  <a:pt x="110563" y="69361"/>
                  <a:pt x="110563" y="69244"/>
                </a:cubicBezTo>
                <a:cubicBezTo>
                  <a:pt x="110563" y="69133"/>
                  <a:pt x="111759" y="68144"/>
                  <a:pt x="113228" y="67066"/>
                </a:cubicBezTo>
                <a:cubicBezTo>
                  <a:pt x="115771" y="65205"/>
                  <a:pt x="115949" y="64972"/>
                  <a:pt x="116895" y="61966"/>
                </a:cubicBezTo>
                <a:cubicBezTo>
                  <a:pt x="117857" y="58911"/>
                  <a:pt x="117857" y="58750"/>
                  <a:pt x="117162" y="57022"/>
                </a:cubicBezTo>
                <a:cubicBezTo>
                  <a:pt x="116772" y="56038"/>
                  <a:pt x="115326" y="53855"/>
                  <a:pt x="113940" y="52166"/>
                </a:cubicBezTo>
                <a:lnTo>
                  <a:pt x="111425" y="49094"/>
                </a:lnTo>
                <a:lnTo>
                  <a:pt x="114285" y="46761"/>
                </a:lnTo>
                <a:cubicBezTo>
                  <a:pt x="116817" y="44688"/>
                  <a:pt x="117240" y="44122"/>
                  <a:pt x="118085" y="41683"/>
                </a:cubicBezTo>
                <a:cubicBezTo>
                  <a:pt x="118608" y="40166"/>
                  <a:pt x="119031" y="38588"/>
                  <a:pt x="119026" y="38166"/>
                </a:cubicBezTo>
                <a:cubicBezTo>
                  <a:pt x="119009" y="36744"/>
                  <a:pt x="117401" y="33822"/>
                  <a:pt x="114975" y="30833"/>
                </a:cubicBezTo>
                <a:cubicBezTo>
                  <a:pt x="113651" y="29194"/>
                  <a:pt x="112638" y="27800"/>
                  <a:pt x="112733" y="27716"/>
                </a:cubicBezTo>
                <a:cubicBezTo>
                  <a:pt x="112822" y="27633"/>
                  <a:pt x="114007" y="26627"/>
                  <a:pt x="115359" y="25483"/>
                </a:cubicBezTo>
                <a:cubicBezTo>
                  <a:pt x="117579" y="23605"/>
                  <a:pt x="117952" y="23044"/>
                  <a:pt x="119042" y="19922"/>
                </a:cubicBezTo>
                <a:cubicBezTo>
                  <a:pt x="120072" y="16994"/>
                  <a:pt x="120183" y="16244"/>
                  <a:pt x="119794" y="15127"/>
                </a:cubicBezTo>
                <a:lnTo>
                  <a:pt x="119332" y="13811"/>
                </a:lnTo>
                <a:lnTo>
                  <a:pt x="118508" y="16027"/>
                </a:lnTo>
                <a:cubicBezTo>
                  <a:pt x="117562" y="18555"/>
                  <a:pt x="116578" y="19127"/>
                  <a:pt x="113556" y="18927"/>
                </a:cubicBezTo>
                <a:cubicBezTo>
                  <a:pt x="111876" y="18822"/>
                  <a:pt x="111542" y="18638"/>
                  <a:pt x="110986" y="17500"/>
                </a:cubicBezTo>
                <a:cubicBezTo>
                  <a:pt x="110635" y="16777"/>
                  <a:pt x="109311" y="14905"/>
                  <a:pt x="108048" y="13333"/>
                </a:cubicBezTo>
                <a:lnTo>
                  <a:pt x="105767" y="10466"/>
                </a:lnTo>
                <a:lnTo>
                  <a:pt x="106473" y="8538"/>
                </a:lnTo>
                <a:cubicBezTo>
                  <a:pt x="106868" y="7483"/>
                  <a:pt x="107130" y="6605"/>
                  <a:pt x="107069" y="6572"/>
                </a:cubicBezTo>
                <a:cubicBezTo>
                  <a:pt x="104676" y="5277"/>
                  <a:pt x="104437" y="5322"/>
                  <a:pt x="101850" y="7700"/>
                </a:cubicBezTo>
                <a:cubicBezTo>
                  <a:pt x="101132" y="8355"/>
                  <a:pt x="99858" y="9016"/>
                  <a:pt x="99029" y="9150"/>
                </a:cubicBezTo>
                <a:cubicBezTo>
                  <a:pt x="97599" y="9383"/>
                  <a:pt x="97437" y="9277"/>
                  <a:pt x="95707" y="6988"/>
                </a:cubicBezTo>
                <a:cubicBezTo>
                  <a:pt x="93131" y="3583"/>
                  <a:pt x="91528" y="2855"/>
                  <a:pt x="87283" y="3211"/>
                </a:cubicBezTo>
                <a:cubicBezTo>
                  <a:pt x="84117" y="3472"/>
                  <a:pt x="83816" y="3583"/>
                  <a:pt x="82214" y="5116"/>
                </a:cubicBezTo>
                <a:cubicBezTo>
                  <a:pt x="79593" y="7633"/>
                  <a:pt x="78425" y="7450"/>
                  <a:pt x="75153" y="3955"/>
                </a:cubicBezTo>
                <a:lnTo>
                  <a:pt x="72527" y="1144"/>
                </a:lnTo>
                <a:lnTo>
                  <a:pt x="68627" y="1377"/>
                </a:lnTo>
                <a:cubicBezTo>
                  <a:pt x="64776" y="1594"/>
                  <a:pt x="64721" y="1600"/>
                  <a:pt x="63469" y="3111"/>
                </a:cubicBezTo>
                <a:cubicBezTo>
                  <a:pt x="62373" y="4438"/>
                  <a:pt x="61955" y="4644"/>
                  <a:pt x="60375" y="4644"/>
                </a:cubicBezTo>
                <a:cubicBezTo>
                  <a:pt x="58689" y="4644"/>
                  <a:pt x="58417" y="4477"/>
                  <a:pt x="56575" y="2327"/>
                </a:cubicBezTo>
                <a:lnTo>
                  <a:pt x="54583" y="0"/>
                </a:lnTo>
                <a:lnTo>
                  <a:pt x="50894" y="0"/>
                </a:lnTo>
                <a:lnTo>
                  <a:pt x="47194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6883" l="1343" r="5431" t="4500"/>
          <a:stretch/>
        </p:blipFill>
        <p:spPr>
          <a:xfrm rot="5433">
            <a:off x="9917328" y="3545242"/>
            <a:ext cx="2795655" cy="2662895"/>
          </a:xfrm>
          <a:custGeom>
            <a:rect b="b" l="l" r="r" t="t"/>
            <a:pathLst>
              <a:path extrusionOk="0" h="120000" w="120000">
                <a:moveTo>
                  <a:pt x="46812" y="5"/>
                </a:moveTo>
                <a:cubicBezTo>
                  <a:pt x="46645" y="-27"/>
                  <a:pt x="46417" y="88"/>
                  <a:pt x="46167" y="322"/>
                </a:cubicBezTo>
                <a:cubicBezTo>
                  <a:pt x="45978" y="506"/>
                  <a:pt x="44927" y="962"/>
                  <a:pt x="43832" y="1345"/>
                </a:cubicBezTo>
                <a:cubicBezTo>
                  <a:pt x="39395" y="2897"/>
                  <a:pt x="30389" y="7602"/>
                  <a:pt x="30783" y="8158"/>
                </a:cubicBezTo>
                <a:cubicBezTo>
                  <a:pt x="30934" y="8370"/>
                  <a:pt x="31267" y="9143"/>
                  <a:pt x="31534" y="9877"/>
                </a:cubicBezTo>
                <a:cubicBezTo>
                  <a:pt x="32424" y="12324"/>
                  <a:pt x="35192" y="18797"/>
                  <a:pt x="36488" y="21461"/>
                </a:cubicBezTo>
                <a:cubicBezTo>
                  <a:pt x="37694" y="23942"/>
                  <a:pt x="37761" y="24259"/>
                  <a:pt x="37544" y="26594"/>
                </a:cubicBezTo>
                <a:cubicBezTo>
                  <a:pt x="37288" y="29397"/>
                  <a:pt x="36660" y="31572"/>
                  <a:pt x="35809" y="32590"/>
                </a:cubicBezTo>
                <a:cubicBezTo>
                  <a:pt x="34909" y="33658"/>
                  <a:pt x="32707" y="39553"/>
                  <a:pt x="32451" y="41549"/>
                </a:cubicBezTo>
                <a:cubicBezTo>
                  <a:pt x="32201" y="43529"/>
                  <a:pt x="31701" y="43996"/>
                  <a:pt x="29677" y="44213"/>
                </a:cubicBezTo>
                <a:cubicBezTo>
                  <a:pt x="28993" y="44286"/>
                  <a:pt x="28232" y="44469"/>
                  <a:pt x="27987" y="44625"/>
                </a:cubicBezTo>
                <a:cubicBezTo>
                  <a:pt x="27381" y="45020"/>
                  <a:pt x="26830" y="44591"/>
                  <a:pt x="26830" y="43713"/>
                </a:cubicBezTo>
                <a:cubicBezTo>
                  <a:pt x="26830" y="43307"/>
                  <a:pt x="26658" y="42979"/>
                  <a:pt x="26436" y="42979"/>
                </a:cubicBezTo>
                <a:cubicBezTo>
                  <a:pt x="26219" y="42979"/>
                  <a:pt x="25024" y="42233"/>
                  <a:pt x="23795" y="41332"/>
                </a:cubicBezTo>
                <a:lnTo>
                  <a:pt x="21565" y="39686"/>
                </a:lnTo>
                <a:lnTo>
                  <a:pt x="19948" y="40565"/>
                </a:lnTo>
                <a:cubicBezTo>
                  <a:pt x="19058" y="41043"/>
                  <a:pt x="18068" y="41433"/>
                  <a:pt x="17735" y="41438"/>
                </a:cubicBezTo>
                <a:cubicBezTo>
                  <a:pt x="17396" y="41449"/>
                  <a:pt x="17023" y="41599"/>
                  <a:pt x="16918" y="41783"/>
                </a:cubicBezTo>
                <a:cubicBezTo>
                  <a:pt x="16806" y="41961"/>
                  <a:pt x="15372" y="42728"/>
                  <a:pt x="13715" y="43479"/>
                </a:cubicBezTo>
                <a:cubicBezTo>
                  <a:pt x="8005" y="46060"/>
                  <a:pt x="4903" y="47728"/>
                  <a:pt x="5042" y="48167"/>
                </a:cubicBezTo>
                <a:cubicBezTo>
                  <a:pt x="5120" y="48407"/>
                  <a:pt x="5031" y="49730"/>
                  <a:pt x="4853" y="51098"/>
                </a:cubicBezTo>
                <a:cubicBezTo>
                  <a:pt x="4547" y="53512"/>
                  <a:pt x="4586" y="53673"/>
                  <a:pt x="5926" y="56554"/>
                </a:cubicBezTo>
                <a:cubicBezTo>
                  <a:pt x="6688" y="58184"/>
                  <a:pt x="7305" y="59735"/>
                  <a:pt x="7305" y="59986"/>
                </a:cubicBezTo>
                <a:cubicBezTo>
                  <a:pt x="7310" y="60241"/>
                  <a:pt x="7677" y="60647"/>
                  <a:pt x="8128" y="60898"/>
                </a:cubicBezTo>
                <a:cubicBezTo>
                  <a:pt x="8573" y="61148"/>
                  <a:pt x="9746" y="61999"/>
                  <a:pt x="10746" y="62794"/>
                </a:cubicBezTo>
                <a:lnTo>
                  <a:pt x="12570" y="64246"/>
                </a:lnTo>
                <a:lnTo>
                  <a:pt x="14922" y="63334"/>
                </a:lnTo>
                <a:cubicBezTo>
                  <a:pt x="17240" y="62438"/>
                  <a:pt x="20253" y="61070"/>
                  <a:pt x="23017" y="59663"/>
                </a:cubicBezTo>
                <a:cubicBezTo>
                  <a:pt x="24651" y="58834"/>
                  <a:pt x="25163" y="59112"/>
                  <a:pt x="25535" y="61042"/>
                </a:cubicBezTo>
                <a:cubicBezTo>
                  <a:pt x="25719" y="61977"/>
                  <a:pt x="25502" y="62538"/>
                  <a:pt x="24345" y="64134"/>
                </a:cubicBezTo>
                <a:cubicBezTo>
                  <a:pt x="23450" y="65369"/>
                  <a:pt x="22839" y="66698"/>
                  <a:pt x="22672" y="67749"/>
                </a:cubicBezTo>
                <a:cubicBezTo>
                  <a:pt x="22333" y="69952"/>
                  <a:pt x="21454" y="71887"/>
                  <a:pt x="20648" y="72204"/>
                </a:cubicBezTo>
                <a:cubicBezTo>
                  <a:pt x="20287" y="72343"/>
                  <a:pt x="18969" y="73989"/>
                  <a:pt x="17718" y="75869"/>
                </a:cubicBezTo>
                <a:cubicBezTo>
                  <a:pt x="15950" y="78511"/>
                  <a:pt x="15066" y="79490"/>
                  <a:pt x="13815" y="80140"/>
                </a:cubicBezTo>
                <a:cubicBezTo>
                  <a:pt x="12926" y="80608"/>
                  <a:pt x="10735" y="81753"/>
                  <a:pt x="8945" y="82682"/>
                </a:cubicBezTo>
                <a:cubicBezTo>
                  <a:pt x="7155" y="83611"/>
                  <a:pt x="4759" y="84862"/>
                  <a:pt x="3630" y="85452"/>
                </a:cubicBezTo>
                <a:cubicBezTo>
                  <a:pt x="2496" y="86047"/>
                  <a:pt x="1562" y="86720"/>
                  <a:pt x="1551" y="86959"/>
                </a:cubicBezTo>
                <a:cubicBezTo>
                  <a:pt x="1540" y="87192"/>
                  <a:pt x="1284" y="87593"/>
                  <a:pt x="989" y="87849"/>
                </a:cubicBezTo>
                <a:cubicBezTo>
                  <a:pt x="672" y="88127"/>
                  <a:pt x="433" y="88994"/>
                  <a:pt x="428" y="89906"/>
                </a:cubicBezTo>
                <a:cubicBezTo>
                  <a:pt x="416" y="90768"/>
                  <a:pt x="283" y="92187"/>
                  <a:pt x="116" y="93071"/>
                </a:cubicBezTo>
                <a:cubicBezTo>
                  <a:pt x="50" y="93443"/>
                  <a:pt x="0" y="93760"/>
                  <a:pt x="0" y="94055"/>
                </a:cubicBezTo>
                <a:cubicBezTo>
                  <a:pt x="-5" y="94951"/>
                  <a:pt x="366" y="95779"/>
                  <a:pt x="1567" y="98204"/>
                </a:cubicBezTo>
                <a:cubicBezTo>
                  <a:pt x="2529" y="100145"/>
                  <a:pt x="3313" y="102041"/>
                  <a:pt x="3319" y="102409"/>
                </a:cubicBezTo>
                <a:cubicBezTo>
                  <a:pt x="3330" y="102776"/>
                  <a:pt x="3513" y="103070"/>
                  <a:pt x="3730" y="103070"/>
                </a:cubicBezTo>
                <a:cubicBezTo>
                  <a:pt x="3947" y="103070"/>
                  <a:pt x="5281" y="104083"/>
                  <a:pt x="6710" y="105323"/>
                </a:cubicBezTo>
                <a:lnTo>
                  <a:pt x="9318" y="107597"/>
                </a:lnTo>
                <a:lnTo>
                  <a:pt x="11842" y="107114"/>
                </a:lnTo>
                <a:cubicBezTo>
                  <a:pt x="13226" y="106852"/>
                  <a:pt x="15455" y="106101"/>
                  <a:pt x="16795" y="105451"/>
                </a:cubicBezTo>
                <a:cubicBezTo>
                  <a:pt x="18135" y="104794"/>
                  <a:pt x="19848" y="104055"/>
                  <a:pt x="20593" y="103788"/>
                </a:cubicBezTo>
                <a:cubicBezTo>
                  <a:pt x="21343" y="103521"/>
                  <a:pt x="22277" y="103009"/>
                  <a:pt x="22672" y="102659"/>
                </a:cubicBezTo>
                <a:cubicBezTo>
                  <a:pt x="24362" y="101174"/>
                  <a:pt x="27542" y="99216"/>
                  <a:pt x="27887" y="99439"/>
                </a:cubicBezTo>
                <a:cubicBezTo>
                  <a:pt x="28259" y="99683"/>
                  <a:pt x="28120" y="101230"/>
                  <a:pt x="27564" y="103104"/>
                </a:cubicBezTo>
                <a:cubicBezTo>
                  <a:pt x="27331" y="103888"/>
                  <a:pt x="27603" y="104789"/>
                  <a:pt x="28876" y="107453"/>
                </a:cubicBezTo>
                <a:cubicBezTo>
                  <a:pt x="30277" y="110395"/>
                  <a:pt x="30789" y="111051"/>
                  <a:pt x="32996" y="112853"/>
                </a:cubicBezTo>
                <a:cubicBezTo>
                  <a:pt x="34381" y="113982"/>
                  <a:pt x="35643" y="114822"/>
                  <a:pt x="35809" y="114711"/>
                </a:cubicBezTo>
                <a:cubicBezTo>
                  <a:pt x="35971" y="114605"/>
                  <a:pt x="36910" y="114483"/>
                  <a:pt x="37883" y="114427"/>
                </a:cubicBezTo>
                <a:cubicBezTo>
                  <a:pt x="38884" y="114371"/>
                  <a:pt x="40530" y="113893"/>
                  <a:pt x="41653" y="113337"/>
                </a:cubicBezTo>
                <a:cubicBezTo>
                  <a:pt x="42748" y="112786"/>
                  <a:pt x="44227" y="112086"/>
                  <a:pt x="44922" y="111796"/>
                </a:cubicBezTo>
                <a:cubicBezTo>
                  <a:pt x="46050" y="111329"/>
                  <a:pt x="49130" y="109010"/>
                  <a:pt x="50748" y="107414"/>
                </a:cubicBezTo>
                <a:cubicBezTo>
                  <a:pt x="51076" y="107091"/>
                  <a:pt x="52283" y="106719"/>
                  <a:pt x="53439" y="106591"/>
                </a:cubicBezTo>
                <a:cubicBezTo>
                  <a:pt x="55263" y="106396"/>
                  <a:pt x="55830" y="106135"/>
                  <a:pt x="57731" y="104500"/>
                </a:cubicBezTo>
                <a:cubicBezTo>
                  <a:pt x="58938" y="103471"/>
                  <a:pt x="60283" y="102436"/>
                  <a:pt x="60728" y="102214"/>
                </a:cubicBezTo>
                <a:cubicBezTo>
                  <a:pt x="61178" y="101991"/>
                  <a:pt x="61545" y="101658"/>
                  <a:pt x="61545" y="101480"/>
                </a:cubicBezTo>
                <a:cubicBezTo>
                  <a:pt x="61545" y="100840"/>
                  <a:pt x="63474" y="98104"/>
                  <a:pt x="63713" y="98404"/>
                </a:cubicBezTo>
                <a:cubicBezTo>
                  <a:pt x="63847" y="98566"/>
                  <a:pt x="64586" y="100240"/>
                  <a:pt x="65365" y="102125"/>
                </a:cubicBezTo>
                <a:cubicBezTo>
                  <a:pt x="66143" y="104005"/>
                  <a:pt x="66905" y="105606"/>
                  <a:pt x="67066" y="105679"/>
                </a:cubicBezTo>
                <a:cubicBezTo>
                  <a:pt x="67227" y="105757"/>
                  <a:pt x="68661" y="106813"/>
                  <a:pt x="70235" y="108042"/>
                </a:cubicBezTo>
                <a:cubicBezTo>
                  <a:pt x="72003" y="109422"/>
                  <a:pt x="73315" y="110200"/>
                  <a:pt x="73660" y="110061"/>
                </a:cubicBezTo>
                <a:cubicBezTo>
                  <a:pt x="74210" y="109844"/>
                  <a:pt x="74393" y="110178"/>
                  <a:pt x="77952" y="118342"/>
                </a:cubicBezTo>
                <a:cubicBezTo>
                  <a:pt x="78563" y="119744"/>
                  <a:pt x="78880" y="120100"/>
                  <a:pt x="79453" y="119972"/>
                </a:cubicBezTo>
                <a:cubicBezTo>
                  <a:pt x="79848" y="119883"/>
                  <a:pt x="80976" y="119727"/>
                  <a:pt x="81971" y="119649"/>
                </a:cubicBezTo>
                <a:cubicBezTo>
                  <a:pt x="82967" y="119566"/>
                  <a:pt x="84184" y="119332"/>
                  <a:pt x="84679" y="119110"/>
                </a:cubicBezTo>
                <a:cubicBezTo>
                  <a:pt x="89282" y="117102"/>
                  <a:pt x="90650" y="116318"/>
                  <a:pt x="92279" y="114711"/>
                </a:cubicBezTo>
                <a:lnTo>
                  <a:pt x="94136" y="112886"/>
                </a:lnTo>
                <a:lnTo>
                  <a:pt x="93574" y="111635"/>
                </a:lnTo>
                <a:cubicBezTo>
                  <a:pt x="93263" y="110945"/>
                  <a:pt x="92996" y="110261"/>
                  <a:pt x="92996" y="110117"/>
                </a:cubicBezTo>
                <a:cubicBezTo>
                  <a:pt x="92996" y="109972"/>
                  <a:pt x="92429" y="108582"/>
                  <a:pt x="91734" y="107041"/>
                </a:cubicBezTo>
                <a:cubicBezTo>
                  <a:pt x="91039" y="105495"/>
                  <a:pt x="90472" y="103988"/>
                  <a:pt x="90472" y="103677"/>
                </a:cubicBezTo>
                <a:cubicBezTo>
                  <a:pt x="90472" y="103371"/>
                  <a:pt x="90277" y="102987"/>
                  <a:pt x="90050" y="102837"/>
                </a:cubicBezTo>
                <a:cubicBezTo>
                  <a:pt x="89744" y="102642"/>
                  <a:pt x="89783" y="102459"/>
                  <a:pt x="90150" y="102158"/>
                </a:cubicBezTo>
                <a:cubicBezTo>
                  <a:pt x="90455" y="101908"/>
                  <a:pt x="90706" y="100824"/>
                  <a:pt x="90778" y="99455"/>
                </a:cubicBezTo>
                <a:cubicBezTo>
                  <a:pt x="90850" y="98204"/>
                  <a:pt x="91034" y="96441"/>
                  <a:pt x="91189" y="95540"/>
                </a:cubicBezTo>
                <a:cubicBezTo>
                  <a:pt x="91434" y="94139"/>
                  <a:pt x="91317" y="93566"/>
                  <a:pt x="90405" y="91586"/>
                </a:cubicBezTo>
                <a:cubicBezTo>
                  <a:pt x="89716" y="90095"/>
                  <a:pt x="89466" y="89144"/>
                  <a:pt x="89688" y="88905"/>
                </a:cubicBezTo>
                <a:cubicBezTo>
                  <a:pt x="90033" y="88549"/>
                  <a:pt x="92879" y="89289"/>
                  <a:pt x="94681" y="90212"/>
                </a:cubicBezTo>
                <a:cubicBezTo>
                  <a:pt x="95137" y="90446"/>
                  <a:pt x="95676" y="90474"/>
                  <a:pt x="95959" y="90285"/>
                </a:cubicBezTo>
                <a:cubicBezTo>
                  <a:pt x="96226" y="90101"/>
                  <a:pt x="97527" y="89612"/>
                  <a:pt x="98856" y="89194"/>
                </a:cubicBezTo>
                <a:cubicBezTo>
                  <a:pt x="100913" y="88538"/>
                  <a:pt x="101647" y="88032"/>
                  <a:pt x="103832" y="85813"/>
                </a:cubicBezTo>
                <a:cubicBezTo>
                  <a:pt x="105239" y="84384"/>
                  <a:pt x="106384" y="83077"/>
                  <a:pt x="106384" y="82899"/>
                </a:cubicBezTo>
                <a:cubicBezTo>
                  <a:pt x="106384" y="82415"/>
                  <a:pt x="107646" y="81775"/>
                  <a:pt x="108619" y="81770"/>
                </a:cubicBezTo>
                <a:cubicBezTo>
                  <a:pt x="109075" y="81770"/>
                  <a:pt x="110798" y="81086"/>
                  <a:pt x="112449" y="80252"/>
                </a:cubicBezTo>
                <a:cubicBezTo>
                  <a:pt x="114101" y="79417"/>
                  <a:pt x="115607" y="78728"/>
                  <a:pt x="115785" y="78728"/>
                </a:cubicBezTo>
                <a:cubicBezTo>
                  <a:pt x="115969" y="78728"/>
                  <a:pt x="116808" y="78044"/>
                  <a:pt x="117664" y="77209"/>
                </a:cubicBezTo>
                <a:cubicBezTo>
                  <a:pt x="118515" y="76375"/>
                  <a:pt x="119310" y="75691"/>
                  <a:pt x="119432" y="75691"/>
                </a:cubicBezTo>
                <a:cubicBezTo>
                  <a:pt x="119555" y="75686"/>
                  <a:pt x="119688" y="74284"/>
                  <a:pt x="119722" y="72577"/>
                </a:cubicBezTo>
                <a:cubicBezTo>
                  <a:pt x="119760" y="70869"/>
                  <a:pt x="119872" y="69323"/>
                  <a:pt x="119977" y="69145"/>
                </a:cubicBezTo>
                <a:cubicBezTo>
                  <a:pt x="120083" y="68967"/>
                  <a:pt x="119766" y="67933"/>
                  <a:pt x="119282" y="66837"/>
                </a:cubicBezTo>
                <a:cubicBezTo>
                  <a:pt x="118793" y="65742"/>
                  <a:pt x="118204" y="64240"/>
                  <a:pt x="117954" y="63489"/>
                </a:cubicBezTo>
                <a:cubicBezTo>
                  <a:pt x="117514" y="62194"/>
                  <a:pt x="116614" y="61448"/>
                  <a:pt x="113011" y="59396"/>
                </a:cubicBezTo>
                <a:lnTo>
                  <a:pt x="112127" y="58879"/>
                </a:lnTo>
                <a:lnTo>
                  <a:pt x="113795" y="56821"/>
                </a:lnTo>
                <a:cubicBezTo>
                  <a:pt x="114712" y="55692"/>
                  <a:pt x="115402" y="54635"/>
                  <a:pt x="115313" y="54480"/>
                </a:cubicBezTo>
                <a:cubicBezTo>
                  <a:pt x="115224" y="54318"/>
                  <a:pt x="115274" y="52611"/>
                  <a:pt x="115429" y="50670"/>
                </a:cubicBezTo>
                <a:cubicBezTo>
                  <a:pt x="115691" y="47433"/>
                  <a:pt x="115641" y="46988"/>
                  <a:pt x="114885" y="45342"/>
                </a:cubicBezTo>
                <a:cubicBezTo>
                  <a:pt x="114434" y="44352"/>
                  <a:pt x="113778" y="42684"/>
                  <a:pt x="113422" y="41638"/>
                </a:cubicBezTo>
                <a:cubicBezTo>
                  <a:pt x="112850" y="39959"/>
                  <a:pt x="112477" y="39542"/>
                  <a:pt x="110181" y="37990"/>
                </a:cubicBezTo>
                <a:cubicBezTo>
                  <a:pt x="107763" y="36349"/>
                  <a:pt x="107373" y="36210"/>
                  <a:pt x="104377" y="35949"/>
                </a:cubicBezTo>
                <a:cubicBezTo>
                  <a:pt x="102609" y="35793"/>
                  <a:pt x="100802" y="35521"/>
                  <a:pt x="100352" y="35343"/>
                </a:cubicBezTo>
                <a:cubicBezTo>
                  <a:pt x="99868" y="35148"/>
                  <a:pt x="99445" y="35159"/>
                  <a:pt x="99318" y="35376"/>
                </a:cubicBezTo>
                <a:cubicBezTo>
                  <a:pt x="98951" y="35993"/>
                  <a:pt x="98283" y="35793"/>
                  <a:pt x="96132" y="34431"/>
                </a:cubicBezTo>
                <a:cubicBezTo>
                  <a:pt x="94414" y="33341"/>
                  <a:pt x="93502" y="33051"/>
                  <a:pt x="90778" y="32729"/>
                </a:cubicBezTo>
                <a:cubicBezTo>
                  <a:pt x="88977" y="32517"/>
                  <a:pt x="87336" y="32384"/>
                  <a:pt x="87136" y="32428"/>
                </a:cubicBezTo>
                <a:cubicBezTo>
                  <a:pt x="86219" y="32629"/>
                  <a:pt x="86575" y="31455"/>
                  <a:pt x="87831" y="30104"/>
                </a:cubicBezTo>
                <a:cubicBezTo>
                  <a:pt x="88721" y="29142"/>
                  <a:pt x="90227" y="28152"/>
                  <a:pt x="92090" y="27329"/>
                </a:cubicBezTo>
                <a:cubicBezTo>
                  <a:pt x="93686" y="26628"/>
                  <a:pt x="95770" y="25582"/>
                  <a:pt x="96727" y="25004"/>
                </a:cubicBezTo>
                <a:cubicBezTo>
                  <a:pt x="97677" y="24426"/>
                  <a:pt x="98595" y="23947"/>
                  <a:pt x="98750" y="23947"/>
                </a:cubicBezTo>
                <a:cubicBezTo>
                  <a:pt x="98912" y="23947"/>
                  <a:pt x="99056" y="23041"/>
                  <a:pt x="99095" y="21928"/>
                </a:cubicBezTo>
                <a:cubicBezTo>
                  <a:pt x="99128" y="20816"/>
                  <a:pt x="99306" y="19370"/>
                  <a:pt x="99484" y="18708"/>
                </a:cubicBezTo>
                <a:cubicBezTo>
                  <a:pt x="99746" y="17763"/>
                  <a:pt x="99640" y="17129"/>
                  <a:pt x="98989" y="15688"/>
                </a:cubicBezTo>
                <a:cubicBezTo>
                  <a:pt x="98539" y="14687"/>
                  <a:pt x="97878" y="13097"/>
                  <a:pt x="97511" y="12146"/>
                </a:cubicBezTo>
                <a:cubicBezTo>
                  <a:pt x="97016" y="10856"/>
                  <a:pt x="96299" y="9977"/>
                  <a:pt x="94681" y="8714"/>
                </a:cubicBezTo>
                <a:cubicBezTo>
                  <a:pt x="93491" y="7780"/>
                  <a:pt x="92379" y="6974"/>
                  <a:pt x="92229" y="6907"/>
                </a:cubicBezTo>
                <a:cubicBezTo>
                  <a:pt x="92073" y="6840"/>
                  <a:pt x="90928" y="7279"/>
                  <a:pt x="89671" y="7891"/>
                </a:cubicBezTo>
                <a:cubicBezTo>
                  <a:pt x="88415" y="8503"/>
                  <a:pt x="87036" y="9126"/>
                  <a:pt x="86608" y="9265"/>
                </a:cubicBezTo>
                <a:cubicBezTo>
                  <a:pt x="86174" y="9410"/>
                  <a:pt x="84662" y="10116"/>
                  <a:pt x="83250" y="10839"/>
                </a:cubicBezTo>
                <a:cubicBezTo>
                  <a:pt x="81838" y="11562"/>
                  <a:pt x="80581" y="12162"/>
                  <a:pt x="80442" y="12162"/>
                </a:cubicBezTo>
                <a:cubicBezTo>
                  <a:pt x="80298" y="12162"/>
                  <a:pt x="79286" y="12607"/>
                  <a:pt x="78191" y="13164"/>
                </a:cubicBezTo>
                <a:cubicBezTo>
                  <a:pt x="77095" y="13725"/>
                  <a:pt x="75911" y="14331"/>
                  <a:pt x="75567" y="14509"/>
                </a:cubicBezTo>
                <a:cubicBezTo>
                  <a:pt x="75222" y="14682"/>
                  <a:pt x="74032" y="14826"/>
                  <a:pt x="72926" y="14826"/>
                </a:cubicBezTo>
                <a:cubicBezTo>
                  <a:pt x="70997" y="14826"/>
                  <a:pt x="70802" y="14915"/>
                  <a:pt x="68484" y="17012"/>
                </a:cubicBezTo>
                <a:cubicBezTo>
                  <a:pt x="66521" y="18781"/>
                  <a:pt x="65815" y="19743"/>
                  <a:pt x="64803" y="22017"/>
                </a:cubicBezTo>
                <a:cubicBezTo>
                  <a:pt x="63352" y="25271"/>
                  <a:pt x="62362" y="26722"/>
                  <a:pt x="61840" y="26383"/>
                </a:cubicBezTo>
                <a:cubicBezTo>
                  <a:pt x="61367" y="26077"/>
                  <a:pt x="59382" y="21667"/>
                  <a:pt x="59366" y="20911"/>
                </a:cubicBezTo>
                <a:cubicBezTo>
                  <a:pt x="59360" y="20594"/>
                  <a:pt x="58721" y="20032"/>
                  <a:pt x="57954" y="19659"/>
                </a:cubicBezTo>
                <a:cubicBezTo>
                  <a:pt x="55129" y="18286"/>
                  <a:pt x="53812" y="16962"/>
                  <a:pt x="52911" y="14598"/>
                </a:cubicBezTo>
                <a:cubicBezTo>
                  <a:pt x="52438" y="13358"/>
                  <a:pt x="51504" y="11095"/>
                  <a:pt x="50832" y="9571"/>
                </a:cubicBezTo>
                <a:cubicBezTo>
                  <a:pt x="50159" y="8047"/>
                  <a:pt x="49608" y="6718"/>
                  <a:pt x="49608" y="6601"/>
                </a:cubicBezTo>
                <a:cubicBezTo>
                  <a:pt x="49608" y="6490"/>
                  <a:pt x="49041" y="5172"/>
                  <a:pt x="48346" y="3687"/>
                </a:cubicBezTo>
                <a:cubicBezTo>
                  <a:pt x="47651" y="2202"/>
                  <a:pt x="47084" y="761"/>
                  <a:pt x="47084" y="483"/>
                </a:cubicBezTo>
                <a:cubicBezTo>
                  <a:pt x="47084" y="200"/>
                  <a:pt x="46979" y="33"/>
                  <a:pt x="46812" y="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838448" y="24511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4076700" y="24511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7156970" y="24511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10237241" y="24511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244447" y="5803900"/>
            <a:ext cx="141000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rifgen</a:t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3363689" y="30524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6522950" y="30524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9603221" y="30524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386587" y="6604000"/>
            <a:ext cx="3392425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once per 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(hours)</a:t>
            </a:r>
            <a:endParaRPr/>
          </a:p>
        </p:txBody>
      </p:sp>
      <p:cxnSp>
        <p:nvCxnSpPr>
          <p:cNvPr id="153" name="Google Shape;153;p24"/>
          <p:cNvCxnSpPr/>
          <p:nvPr/>
        </p:nvCxnSpPr>
        <p:spPr>
          <a:xfrm rot="10800000">
            <a:off x="4203203" y="4292599"/>
            <a:ext cx="3878958" cy="1169532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4" name="Google Shape;154;p24"/>
          <p:cNvCxnSpPr/>
          <p:nvPr/>
        </p:nvCxnSpPr>
        <p:spPr>
          <a:xfrm flipH="1" rot="10800000">
            <a:off x="8077199" y="4292128"/>
            <a:ext cx="4304805" cy="1169344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5" name="Google Shape;155;p24"/>
          <p:cNvCxnSpPr/>
          <p:nvPr/>
        </p:nvCxnSpPr>
        <p:spPr>
          <a:xfrm rot="10800000">
            <a:off x="1949450" y="4311650"/>
            <a:ext cx="0" cy="1206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6" name="Google Shape;156;p24"/>
          <p:cNvSpPr/>
          <p:nvPr/>
        </p:nvSpPr>
        <p:spPr>
          <a:xfrm>
            <a:off x="7302620" y="5768975"/>
            <a:ext cx="163860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rifdock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6503638" y="6604000"/>
            <a:ext cx="352867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foreach scaffold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(minutes per)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952500" y="241300"/>
            <a:ext cx="11099800" cy="99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rotamer interaction field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1842" y="3163741"/>
            <a:ext cx="5558364" cy="385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816100" y="1165737"/>
            <a:ext cx="11099800" cy="16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5722" lvl="0" marL="3457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usually 10’s of billions of inverse rotamers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store (approx.):  score v. tgt  +  bb position  +  rotamer id (+…)</a:t>
            </a:r>
            <a:endParaRPr/>
          </a:p>
          <a:p>
            <a:pPr indent="-345722" lvl="0" marL="345722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allows very-fast lookup of rotamers given bb position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9706" l="5971" r="12545" t="3586"/>
          <a:stretch/>
        </p:blipFill>
        <p:spPr>
          <a:xfrm>
            <a:off x="900323" y="3090330"/>
            <a:ext cx="3851214" cy="3999707"/>
          </a:xfrm>
          <a:custGeom>
            <a:rect b="b" l="l" r="r" t="t"/>
            <a:pathLst>
              <a:path extrusionOk="0" h="120000" w="120000">
                <a:moveTo>
                  <a:pt x="47856" y="0"/>
                </a:moveTo>
                <a:cubicBezTo>
                  <a:pt x="47455" y="0"/>
                  <a:pt x="47494" y="305"/>
                  <a:pt x="48056" y="1783"/>
                </a:cubicBezTo>
                <a:cubicBezTo>
                  <a:pt x="48324" y="2488"/>
                  <a:pt x="48714" y="3694"/>
                  <a:pt x="48931" y="4466"/>
                </a:cubicBezTo>
                <a:cubicBezTo>
                  <a:pt x="49282" y="5677"/>
                  <a:pt x="49282" y="5894"/>
                  <a:pt x="48897" y="6038"/>
                </a:cubicBezTo>
                <a:cubicBezTo>
                  <a:pt x="48251" y="6277"/>
                  <a:pt x="47104" y="5127"/>
                  <a:pt x="46508" y="3633"/>
                </a:cubicBezTo>
                <a:cubicBezTo>
                  <a:pt x="46229" y="2922"/>
                  <a:pt x="45806" y="2333"/>
                  <a:pt x="45572" y="2333"/>
                </a:cubicBezTo>
                <a:cubicBezTo>
                  <a:pt x="45037" y="2333"/>
                  <a:pt x="45043" y="2405"/>
                  <a:pt x="45583" y="3655"/>
                </a:cubicBezTo>
                <a:cubicBezTo>
                  <a:pt x="45990" y="4600"/>
                  <a:pt x="45979" y="4694"/>
                  <a:pt x="45410" y="4988"/>
                </a:cubicBezTo>
                <a:cubicBezTo>
                  <a:pt x="44915" y="5244"/>
                  <a:pt x="44809" y="5550"/>
                  <a:pt x="44876" y="6583"/>
                </a:cubicBezTo>
                <a:cubicBezTo>
                  <a:pt x="44920" y="7288"/>
                  <a:pt x="44859" y="7961"/>
                  <a:pt x="44742" y="8072"/>
                </a:cubicBezTo>
                <a:cubicBezTo>
                  <a:pt x="44458" y="8350"/>
                  <a:pt x="42413" y="6422"/>
                  <a:pt x="42413" y="5883"/>
                </a:cubicBezTo>
                <a:cubicBezTo>
                  <a:pt x="42413" y="5400"/>
                  <a:pt x="41550" y="4694"/>
                  <a:pt x="40943" y="4677"/>
                </a:cubicBezTo>
                <a:cubicBezTo>
                  <a:pt x="40653" y="4672"/>
                  <a:pt x="40586" y="4888"/>
                  <a:pt x="40720" y="5405"/>
                </a:cubicBezTo>
                <a:cubicBezTo>
                  <a:pt x="40926" y="6194"/>
                  <a:pt x="40191" y="7883"/>
                  <a:pt x="39645" y="7883"/>
                </a:cubicBezTo>
                <a:cubicBezTo>
                  <a:pt x="39467" y="7883"/>
                  <a:pt x="39249" y="7622"/>
                  <a:pt x="39166" y="7300"/>
                </a:cubicBezTo>
                <a:cubicBezTo>
                  <a:pt x="38949" y="6516"/>
                  <a:pt x="38520" y="6561"/>
                  <a:pt x="38185" y="7405"/>
                </a:cubicBezTo>
                <a:cubicBezTo>
                  <a:pt x="37862" y="8227"/>
                  <a:pt x="37116" y="8572"/>
                  <a:pt x="36715" y="8083"/>
                </a:cubicBezTo>
                <a:cubicBezTo>
                  <a:pt x="36559" y="7894"/>
                  <a:pt x="36264" y="7244"/>
                  <a:pt x="36057" y="6633"/>
                </a:cubicBezTo>
                <a:cubicBezTo>
                  <a:pt x="35857" y="6022"/>
                  <a:pt x="35534" y="5572"/>
                  <a:pt x="35344" y="5633"/>
                </a:cubicBezTo>
                <a:cubicBezTo>
                  <a:pt x="34787" y="5805"/>
                  <a:pt x="34765" y="7138"/>
                  <a:pt x="35294" y="8361"/>
                </a:cubicBezTo>
                <a:cubicBezTo>
                  <a:pt x="35745" y="9400"/>
                  <a:pt x="35734" y="9500"/>
                  <a:pt x="35244" y="9844"/>
                </a:cubicBezTo>
                <a:cubicBezTo>
                  <a:pt x="34954" y="10050"/>
                  <a:pt x="34637" y="10216"/>
                  <a:pt x="34526" y="10216"/>
                </a:cubicBezTo>
                <a:cubicBezTo>
                  <a:pt x="34414" y="10216"/>
                  <a:pt x="33723" y="9477"/>
                  <a:pt x="32994" y="8572"/>
                </a:cubicBezTo>
                <a:cubicBezTo>
                  <a:pt x="30699" y="5738"/>
                  <a:pt x="30108" y="5150"/>
                  <a:pt x="29740" y="5372"/>
                </a:cubicBezTo>
                <a:cubicBezTo>
                  <a:pt x="29501" y="5511"/>
                  <a:pt x="29757" y="6050"/>
                  <a:pt x="30559" y="7061"/>
                </a:cubicBezTo>
                <a:cubicBezTo>
                  <a:pt x="31484" y="8227"/>
                  <a:pt x="31696" y="8705"/>
                  <a:pt x="31534" y="9288"/>
                </a:cubicBezTo>
                <a:cubicBezTo>
                  <a:pt x="31384" y="9833"/>
                  <a:pt x="31111" y="10033"/>
                  <a:pt x="30492" y="10061"/>
                </a:cubicBezTo>
                <a:cubicBezTo>
                  <a:pt x="30036" y="10083"/>
                  <a:pt x="29495" y="9994"/>
                  <a:pt x="29295" y="9872"/>
                </a:cubicBezTo>
                <a:cubicBezTo>
                  <a:pt x="29078" y="9738"/>
                  <a:pt x="28732" y="9900"/>
                  <a:pt x="28443" y="10266"/>
                </a:cubicBezTo>
                <a:cubicBezTo>
                  <a:pt x="27969" y="10861"/>
                  <a:pt x="27936" y="10822"/>
                  <a:pt x="27022" y="8944"/>
                </a:cubicBezTo>
                <a:cubicBezTo>
                  <a:pt x="26454" y="7777"/>
                  <a:pt x="25891" y="7011"/>
                  <a:pt x="25613" y="7011"/>
                </a:cubicBezTo>
                <a:cubicBezTo>
                  <a:pt x="24989" y="7011"/>
                  <a:pt x="25000" y="7044"/>
                  <a:pt x="26053" y="9061"/>
                </a:cubicBezTo>
                <a:cubicBezTo>
                  <a:pt x="26838" y="10561"/>
                  <a:pt x="26916" y="10883"/>
                  <a:pt x="26588" y="11405"/>
                </a:cubicBezTo>
                <a:cubicBezTo>
                  <a:pt x="26242" y="11950"/>
                  <a:pt x="26320" y="12111"/>
                  <a:pt x="27356" y="12955"/>
                </a:cubicBezTo>
                <a:cubicBezTo>
                  <a:pt x="28565" y="13944"/>
                  <a:pt x="28571" y="14411"/>
                  <a:pt x="27367" y="14122"/>
                </a:cubicBezTo>
                <a:cubicBezTo>
                  <a:pt x="26972" y="14027"/>
                  <a:pt x="26454" y="14111"/>
                  <a:pt x="26214" y="14300"/>
                </a:cubicBezTo>
                <a:cubicBezTo>
                  <a:pt x="25663" y="14738"/>
                  <a:pt x="24660" y="14261"/>
                  <a:pt x="24387" y="13433"/>
                </a:cubicBezTo>
                <a:cubicBezTo>
                  <a:pt x="24176" y="12794"/>
                  <a:pt x="23323" y="12622"/>
                  <a:pt x="23334" y="13216"/>
                </a:cubicBezTo>
                <a:cubicBezTo>
                  <a:pt x="23340" y="13416"/>
                  <a:pt x="23596" y="13900"/>
                  <a:pt x="23914" y="14300"/>
                </a:cubicBezTo>
                <a:cubicBezTo>
                  <a:pt x="24348" y="14838"/>
                  <a:pt x="24409" y="15122"/>
                  <a:pt x="24164" y="15405"/>
                </a:cubicBezTo>
                <a:cubicBezTo>
                  <a:pt x="23903" y="15711"/>
                  <a:pt x="23557" y="15544"/>
                  <a:pt x="22504" y="14550"/>
                </a:cubicBezTo>
                <a:cubicBezTo>
                  <a:pt x="20861" y="12994"/>
                  <a:pt x="20282" y="13194"/>
                  <a:pt x="19836" y="15505"/>
                </a:cubicBezTo>
                <a:cubicBezTo>
                  <a:pt x="19457" y="17455"/>
                  <a:pt x="19240" y="17794"/>
                  <a:pt x="18477" y="17600"/>
                </a:cubicBezTo>
                <a:cubicBezTo>
                  <a:pt x="17775" y="17422"/>
                  <a:pt x="17769" y="17494"/>
                  <a:pt x="18176" y="19577"/>
                </a:cubicBezTo>
                <a:cubicBezTo>
                  <a:pt x="18349" y="20433"/>
                  <a:pt x="18377" y="21244"/>
                  <a:pt x="18237" y="21372"/>
                </a:cubicBezTo>
                <a:cubicBezTo>
                  <a:pt x="18104" y="21505"/>
                  <a:pt x="17625" y="21238"/>
                  <a:pt x="17179" y="20788"/>
                </a:cubicBezTo>
                <a:cubicBezTo>
                  <a:pt x="16544" y="20150"/>
                  <a:pt x="16316" y="19566"/>
                  <a:pt x="16165" y="18161"/>
                </a:cubicBezTo>
                <a:cubicBezTo>
                  <a:pt x="16026" y="16894"/>
                  <a:pt x="15842" y="16350"/>
                  <a:pt x="15547" y="16350"/>
                </a:cubicBezTo>
                <a:cubicBezTo>
                  <a:pt x="15201" y="16350"/>
                  <a:pt x="15157" y="16761"/>
                  <a:pt x="15324" y="18505"/>
                </a:cubicBezTo>
                <a:cubicBezTo>
                  <a:pt x="15580" y="21238"/>
                  <a:pt x="15157" y="21577"/>
                  <a:pt x="14009" y="19577"/>
                </a:cubicBezTo>
                <a:cubicBezTo>
                  <a:pt x="13547" y="18766"/>
                  <a:pt x="13007" y="18111"/>
                  <a:pt x="12801" y="18111"/>
                </a:cubicBezTo>
                <a:cubicBezTo>
                  <a:pt x="12282" y="18105"/>
                  <a:pt x="12316" y="18716"/>
                  <a:pt x="12884" y="19505"/>
                </a:cubicBezTo>
                <a:cubicBezTo>
                  <a:pt x="13313" y="20094"/>
                  <a:pt x="13319" y="20166"/>
                  <a:pt x="12884" y="20327"/>
                </a:cubicBezTo>
                <a:cubicBezTo>
                  <a:pt x="12583" y="20438"/>
                  <a:pt x="12438" y="20788"/>
                  <a:pt x="12489" y="21277"/>
                </a:cubicBezTo>
                <a:cubicBezTo>
                  <a:pt x="12561" y="21927"/>
                  <a:pt x="12461" y="22033"/>
                  <a:pt x="11881" y="21955"/>
                </a:cubicBezTo>
                <a:cubicBezTo>
                  <a:pt x="11040" y="21844"/>
                  <a:pt x="11040" y="21827"/>
                  <a:pt x="11943" y="24244"/>
                </a:cubicBezTo>
                <a:cubicBezTo>
                  <a:pt x="12795" y="26516"/>
                  <a:pt x="12667" y="26805"/>
                  <a:pt x="10673" y="27066"/>
                </a:cubicBezTo>
                <a:cubicBezTo>
                  <a:pt x="9831" y="27172"/>
                  <a:pt x="9391" y="27083"/>
                  <a:pt x="9102" y="26744"/>
                </a:cubicBezTo>
                <a:cubicBezTo>
                  <a:pt x="8673" y="26250"/>
                  <a:pt x="7865" y="26111"/>
                  <a:pt x="7865" y="26527"/>
                </a:cubicBezTo>
                <a:cubicBezTo>
                  <a:pt x="7865" y="26666"/>
                  <a:pt x="8144" y="27005"/>
                  <a:pt x="8472" y="27288"/>
                </a:cubicBezTo>
                <a:cubicBezTo>
                  <a:pt x="8801" y="27577"/>
                  <a:pt x="8990" y="27927"/>
                  <a:pt x="8901" y="28066"/>
                </a:cubicBezTo>
                <a:cubicBezTo>
                  <a:pt x="8812" y="28205"/>
                  <a:pt x="9007" y="28327"/>
                  <a:pt x="9325" y="28327"/>
                </a:cubicBezTo>
                <a:cubicBezTo>
                  <a:pt x="9642" y="28327"/>
                  <a:pt x="10277" y="28655"/>
                  <a:pt x="10734" y="29066"/>
                </a:cubicBezTo>
                <a:cubicBezTo>
                  <a:pt x="11408" y="29666"/>
                  <a:pt x="11491" y="29883"/>
                  <a:pt x="11191" y="30233"/>
                </a:cubicBezTo>
                <a:cubicBezTo>
                  <a:pt x="10907" y="30561"/>
                  <a:pt x="10901" y="30755"/>
                  <a:pt x="11180" y="31077"/>
                </a:cubicBezTo>
                <a:cubicBezTo>
                  <a:pt x="11469" y="31411"/>
                  <a:pt x="11419" y="31555"/>
                  <a:pt x="10895" y="31827"/>
                </a:cubicBezTo>
                <a:cubicBezTo>
                  <a:pt x="10405" y="32077"/>
                  <a:pt x="10288" y="32338"/>
                  <a:pt x="10422" y="32850"/>
                </a:cubicBezTo>
                <a:cubicBezTo>
                  <a:pt x="10773" y="34183"/>
                  <a:pt x="10026" y="33850"/>
                  <a:pt x="8495" y="31972"/>
                </a:cubicBezTo>
                <a:cubicBezTo>
                  <a:pt x="7024" y="30166"/>
                  <a:pt x="6355" y="29672"/>
                  <a:pt x="6355" y="30400"/>
                </a:cubicBezTo>
                <a:cubicBezTo>
                  <a:pt x="6355" y="30577"/>
                  <a:pt x="6829" y="31372"/>
                  <a:pt x="7408" y="32150"/>
                </a:cubicBezTo>
                <a:cubicBezTo>
                  <a:pt x="8394" y="33472"/>
                  <a:pt x="8428" y="33583"/>
                  <a:pt x="7904" y="33850"/>
                </a:cubicBezTo>
                <a:cubicBezTo>
                  <a:pt x="7470" y="34072"/>
                  <a:pt x="7213" y="34005"/>
                  <a:pt x="6801" y="33566"/>
                </a:cubicBezTo>
                <a:cubicBezTo>
                  <a:pt x="6255" y="32988"/>
                  <a:pt x="5147" y="32772"/>
                  <a:pt x="5147" y="33244"/>
                </a:cubicBezTo>
                <a:cubicBezTo>
                  <a:pt x="5147" y="33383"/>
                  <a:pt x="5347" y="33672"/>
                  <a:pt x="5603" y="33877"/>
                </a:cubicBezTo>
                <a:cubicBezTo>
                  <a:pt x="5949" y="34155"/>
                  <a:pt x="5977" y="34333"/>
                  <a:pt x="5715" y="34638"/>
                </a:cubicBezTo>
                <a:cubicBezTo>
                  <a:pt x="5453" y="34938"/>
                  <a:pt x="5464" y="35138"/>
                  <a:pt x="5737" y="35461"/>
                </a:cubicBezTo>
                <a:cubicBezTo>
                  <a:pt x="6194" y="35988"/>
                  <a:pt x="5893" y="36494"/>
                  <a:pt x="5119" y="36494"/>
                </a:cubicBezTo>
                <a:cubicBezTo>
                  <a:pt x="4161" y="36494"/>
                  <a:pt x="4456" y="37033"/>
                  <a:pt x="5765" y="37672"/>
                </a:cubicBezTo>
                <a:cubicBezTo>
                  <a:pt x="6996" y="38277"/>
                  <a:pt x="7124" y="38827"/>
                  <a:pt x="6032" y="38827"/>
                </a:cubicBezTo>
                <a:cubicBezTo>
                  <a:pt x="5709" y="38827"/>
                  <a:pt x="5442" y="38944"/>
                  <a:pt x="5442" y="39077"/>
                </a:cubicBezTo>
                <a:cubicBezTo>
                  <a:pt x="5442" y="39211"/>
                  <a:pt x="6406" y="39444"/>
                  <a:pt x="7581" y="39588"/>
                </a:cubicBezTo>
                <a:cubicBezTo>
                  <a:pt x="8756" y="39738"/>
                  <a:pt x="9748" y="39988"/>
                  <a:pt x="9781" y="40150"/>
                </a:cubicBezTo>
                <a:cubicBezTo>
                  <a:pt x="9815" y="40311"/>
                  <a:pt x="8996" y="40483"/>
                  <a:pt x="7937" y="40533"/>
                </a:cubicBezTo>
                <a:cubicBezTo>
                  <a:pt x="6896" y="40577"/>
                  <a:pt x="6049" y="40722"/>
                  <a:pt x="6049" y="40855"/>
                </a:cubicBezTo>
                <a:cubicBezTo>
                  <a:pt x="6049" y="40983"/>
                  <a:pt x="6545" y="41583"/>
                  <a:pt x="7146" y="42200"/>
                </a:cubicBezTo>
                <a:lnTo>
                  <a:pt x="8238" y="43316"/>
                </a:lnTo>
                <a:lnTo>
                  <a:pt x="7442" y="43877"/>
                </a:lnTo>
                <a:cubicBezTo>
                  <a:pt x="6601" y="44472"/>
                  <a:pt x="6389" y="45261"/>
                  <a:pt x="7074" y="45261"/>
                </a:cubicBezTo>
                <a:cubicBezTo>
                  <a:pt x="7302" y="45261"/>
                  <a:pt x="7653" y="45444"/>
                  <a:pt x="7854" y="45677"/>
                </a:cubicBezTo>
                <a:cubicBezTo>
                  <a:pt x="8054" y="45905"/>
                  <a:pt x="8723" y="46138"/>
                  <a:pt x="9336" y="46188"/>
                </a:cubicBezTo>
                <a:cubicBezTo>
                  <a:pt x="10283" y="46261"/>
                  <a:pt x="10428" y="46377"/>
                  <a:pt x="10350" y="46916"/>
                </a:cubicBezTo>
                <a:cubicBezTo>
                  <a:pt x="10299" y="47261"/>
                  <a:pt x="10405" y="47627"/>
                  <a:pt x="10583" y="47733"/>
                </a:cubicBezTo>
                <a:cubicBezTo>
                  <a:pt x="10762" y="47838"/>
                  <a:pt x="10829" y="48050"/>
                  <a:pt x="10734" y="48200"/>
                </a:cubicBezTo>
                <a:cubicBezTo>
                  <a:pt x="10439" y="48655"/>
                  <a:pt x="9074" y="48494"/>
                  <a:pt x="8222" y="47916"/>
                </a:cubicBezTo>
                <a:cubicBezTo>
                  <a:pt x="6924" y="47027"/>
                  <a:pt x="4233" y="45544"/>
                  <a:pt x="3921" y="45544"/>
                </a:cubicBezTo>
                <a:cubicBezTo>
                  <a:pt x="3069" y="45544"/>
                  <a:pt x="3854" y="46438"/>
                  <a:pt x="5564" y="47400"/>
                </a:cubicBezTo>
                <a:cubicBezTo>
                  <a:pt x="7113" y="48277"/>
                  <a:pt x="7470" y="48600"/>
                  <a:pt x="7347" y="49055"/>
                </a:cubicBezTo>
                <a:cubicBezTo>
                  <a:pt x="7208" y="49561"/>
                  <a:pt x="7308" y="49611"/>
                  <a:pt x="8138" y="49450"/>
                </a:cubicBezTo>
                <a:cubicBezTo>
                  <a:pt x="9341" y="49216"/>
                  <a:pt x="10188" y="49783"/>
                  <a:pt x="9620" y="50438"/>
                </a:cubicBezTo>
                <a:cubicBezTo>
                  <a:pt x="9057" y="51094"/>
                  <a:pt x="3409" y="50705"/>
                  <a:pt x="1944" y="49916"/>
                </a:cubicBezTo>
                <a:cubicBezTo>
                  <a:pt x="1359" y="49600"/>
                  <a:pt x="679" y="49344"/>
                  <a:pt x="434" y="49344"/>
                </a:cubicBezTo>
                <a:cubicBezTo>
                  <a:pt x="-311" y="49344"/>
                  <a:pt x="-61" y="49888"/>
                  <a:pt x="902" y="50366"/>
                </a:cubicBezTo>
                <a:cubicBezTo>
                  <a:pt x="1403" y="50616"/>
                  <a:pt x="1804" y="50950"/>
                  <a:pt x="1804" y="51105"/>
                </a:cubicBezTo>
                <a:cubicBezTo>
                  <a:pt x="1804" y="51261"/>
                  <a:pt x="2088" y="51388"/>
                  <a:pt x="2423" y="51388"/>
                </a:cubicBezTo>
                <a:cubicBezTo>
                  <a:pt x="2762" y="51388"/>
                  <a:pt x="4133" y="51916"/>
                  <a:pt x="5475" y="52572"/>
                </a:cubicBezTo>
                <a:cubicBezTo>
                  <a:pt x="7520" y="53555"/>
                  <a:pt x="7859" y="53822"/>
                  <a:pt x="7553" y="54177"/>
                </a:cubicBezTo>
                <a:cubicBezTo>
                  <a:pt x="7353" y="54411"/>
                  <a:pt x="7007" y="54605"/>
                  <a:pt x="6779" y="54605"/>
                </a:cubicBezTo>
                <a:cubicBezTo>
                  <a:pt x="6545" y="54605"/>
                  <a:pt x="6355" y="54794"/>
                  <a:pt x="6355" y="55033"/>
                </a:cubicBezTo>
                <a:cubicBezTo>
                  <a:pt x="6355" y="55588"/>
                  <a:pt x="6896" y="55600"/>
                  <a:pt x="8300" y="55033"/>
                </a:cubicBezTo>
                <a:cubicBezTo>
                  <a:pt x="9664" y="54483"/>
                  <a:pt x="9893" y="54600"/>
                  <a:pt x="10138" y="56022"/>
                </a:cubicBezTo>
                <a:cubicBezTo>
                  <a:pt x="10288" y="56866"/>
                  <a:pt x="10177" y="57438"/>
                  <a:pt x="9709" y="58311"/>
                </a:cubicBezTo>
                <a:cubicBezTo>
                  <a:pt x="9163" y="59316"/>
                  <a:pt x="8673" y="59655"/>
                  <a:pt x="6049" y="60866"/>
                </a:cubicBezTo>
                <a:cubicBezTo>
                  <a:pt x="3208" y="62183"/>
                  <a:pt x="2412" y="62772"/>
                  <a:pt x="3487" y="62772"/>
                </a:cubicBezTo>
                <a:cubicBezTo>
                  <a:pt x="3743" y="62772"/>
                  <a:pt x="4902" y="62305"/>
                  <a:pt x="6071" y="61738"/>
                </a:cubicBezTo>
                <a:cubicBezTo>
                  <a:pt x="7241" y="61172"/>
                  <a:pt x="8344" y="60800"/>
                  <a:pt x="8522" y="60905"/>
                </a:cubicBezTo>
                <a:cubicBezTo>
                  <a:pt x="8706" y="61016"/>
                  <a:pt x="8216" y="61716"/>
                  <a:pt x="7330" y="62594"/>
                </a:cubicBezTo>
                <a:cubicBezTo>
                  <a:pt x="5871" y="64044"/>
                  <a:pt x="5158" y="65483"/>
                  <a:pt x="5726" y="65822"/>
                </a:cubicBezTo>
                <a:cubicBezTo>
                  <a:pt x="5999" y="65983"/>
                  <a:pt x="7386" y="65477"/>
                  <a:pt x="9915" y="64300"/>
                </a:cubicBezTo>
                <a:cubicBezTo>
                  <a:pt x="10622" y="63972"/>
                  <a:pt x="11274" y="63816"/>
                  <a:pt x="11363" y="63955"/>
                </a:cubicBezTo>
                <a:cubicBezTo>
                  <a:pt x="11547" y="64238"/>
                  <a:pt x="13313" y="64183"/>
                  <a:pt x="13826" y="63872"/>
                </a:cubicBezTo>
                <a:cubicBezTo>
                  <a:pt x="14015" y="63755"/>
                  <a:pt x="14472" y="63894"/>
                  <a:pt x="14839" y="64177"/>
                </a:cubicBezTo>
                <a:cubicBezTo>
                  <a:pt x="15725" y="64872"/>
                  <a:pt x="15530" y="65011"/>
                  <a:pt x="11168" y="66761"/>
                </a:cubicBezTo>
                <a:cubicBezTo>
                  <a:pt x="7754" y="68133"/>
                  <a:pt x="6846" y="68750"/>
                  <a:pt x="8249" y="68761"/>
                </a:cubicBezTo>
                <a:cubicBezTo>
                  <a:pt x="8645" y="68766"/>
                  <a:pt x="8968" y="68977"/>
                  <a:pt x="9029" y="69277"/>
                </a:cubicBezTo>
                <a:cubicBezTo>
                  <a:pt x="9085" y="69555"/>
                  <a:pt x="9247" y="69788"/>
                  <a:pt x="9386" y="69788"/>
                </a:cubicBezTo>
                <a:cubicBezTo>
                  <a:pt x="9525" y="69788"/>
                  <a:pt x="10940" y="69055"/>
                  <a:pt x="12539" y="68166"/>
                </a:cubicBezTo>
                <a:cubicBezTo>
                  <a:pt x="16405" y="66016"/>
                  <a:pt x="16215" y="66055"/>
                  <a:pt x="16828" y="67300"/>
                </a:cubicBezTo>
                <a:lnTo>
                  <a:pt x="17352" y="68372"/>
                </a:lnTo>
                <a:lnTo>
                  <a:pt x="15642" y="70038"/>
                </a:lnTo>
                <a:cubicBezTo>
                  <a:pt x="14015" y="71627"/>
                  <a:pt x="13541" y="72405"/>
                  <a:pt x="14243" y="72405"/>
                </a:cubicBezTo>
                <a:cubicBezTo>
                  <a:pt x="14422" y="72405"/>
                  <a:pt x="15291" y="71750"/>
                  <a:pt x="16176" y="70944"/>
                </a:cubicBezTo>
                <a:cubicBezTo>
                  <a:pt x="17591" y="69650"/>
                  <a:pt x="17831" y="69538"/>
                  <a:pt x="18176" y="69944"/>
                </a:cubicBezTo>
                <a:cubicBezTo>
                  <a:pt x="18393" y="70194"/>
                  <a:pt x="18906" y="70361"/>
                  <a:pt x="19318" y="70311"/>
                </a:cubicBezTo>
                <a:cubicBezTo>
                  <a:pt x="19964" y="70233"/>
                  <a:pt x="20293" y="70577"/>
                  <a:pt x="21802" y="72977"/>
                </a:cubicBezTo>
                <a:cubicBezTo>
                  <a:pt x="23407" y="75533"/>
                  <a:pt x="24237" y="76438"/>
                  <a:pt x="24237" y="75633"/>
                </a:cubicBezTo>
                <a:cubicBezTo>
                  <a:pt x="24237" y="75450"/>
                  <a:pt x="24025" y="74905"/>
                  <a:pt x="23769" y="74433"/>
                </a:cubicBezTo>
                <a:cubicBezTo>
                  <a:pt x="23268" y="73494"/>
                  <a:pt x="23262" y="73505"/>
                  <a:pt x="24916" y="73155"/>
                </a:cubicBezTo>
                <a:cubicBezTo>
                  <a:pt x="25902" y="72950"/>
                  <a:pt x="25980" y="72411"/>
                  <a:pt x="25139" y="71683"/>
                </a:cubicBezTo>
                <a:cubicBezTo>
                  <a:pt x="24460" y="71083"/>
                  <a:pt x="24293" y="68677"/>
                  <a:pt x="24844" y="67288"/>
                </a:cubicBezTo>
                <a:cubicBezTo>
                  <a:pt x="25106" y="66622"/>
                  <a:pt x="25217" y="66561"/>
                  <a:pt x="25624" y="66883"/>
                </a:cubicBezTo>
                <a:cubicBezTo>
                  <a:pt x="25886" y="67088"/>
                  <a:pt x="26331" y="67683"/>
                  <a:pt x="26610" y="68194"/>
                </a:cubicBezTo>
                <a:cubicBezTo>
                  <a:pt x="27457" y="69738"/>
                  <a:pt x="28771" y="71538"/>
                  <a:pt x="29061" y="71538"/>
                </a:cubicBezTo>
                <a:cubicBezTo>
                  <a:pt x="29417" y="71538"/>
                  <a:pt x="29417" y="68961"/>
                  <a:pt x="29061" y="68750"/>
                </a:cubicBezTo>
                <a:cubicBezTo>
                  <a:pt x="28777" y="68583"/>
                  <a:pt x="34113" y="61605"/>
                  <a:pt x="34526" y="61605"/>
                </a:cubicBezTo>
                <a:cubicBezTo>
                  <a:pt x="34654" y="61605"/>
                  <a:pt x="34932" y="61816"/>
                  <a:pt x="35144" y="62061"/>
                </a:cubicBezTo>
                <a:cubicBezTo>
                  <a:pt x="35461" y="62427"/>
                  <a:pt x="35411" y="62627"/>
                  <a:pt x="34821" y="63227"/>
                </a:cubicBezTo>
                <a:cubicBezTo>
                  <a:pt x="34286" y="63777"/>
                  <a:pt x="34208" y="64027"/>
                  <a:pt x="34475" y="64288"/>
                </a:cubicBezTo>
                <a:cubicBezTo>
                  <a:pt x="34737" y="64538"/>
                  <a:pt x="34732" y="64727"/>
                  <a:pt x="34475" y="65022"/>
                </a:cubicBezTo>
                <a:cubicBezTo>
                  <a:pt x="34236" y="65300"/>
                  <a:pt x="34230" y="65516"/>
                  <a:pt x="34453" y="65727"/>
                </a:cubicBezTo>
                <a:cubicBezTo>
                  <a:pt x="34670" y="65938"/>
                  <a:pt x="35027" y="65716"/>
                  <a:pt x="35601" y="64988"/>
                </a:cubicBezTo>
                <a:cubicBezTo>
                  <a:pt x="36709" y="63588"/>
                  <a:pt x="37144" y="63977"/>
                  <a:pt x="37333" y="66538"/>
                </a:cubicBezTo>
                <a:cubicBezTo>
                  <a:pt x="37417" y="67638"/>
                  <a:pt x="37578" y="68700"/>
                  <a:pt x="37706" y="68894"/>
                </a:cubicBezTo>
                <a:cubicBezTo>
                  <a:pt x="38230" y="69711"/>
                  <a:pt x="38414" y="68594"/>
                  <a:pt x="38152" y="66144"/>
                </a:cubicBezTo>
                <a:cubicBezTo>
                  <a:pt x="37712" y="62077"/>
                  <a:pt x="38726" y="61916"/>
                  <a:pt x="40018" y="65844"/>
                </a:cubicBezTo>
                <a:cubicBezTo>
                  <a:pt x="40631" y="67705"/>
                  <a:pt x="40837" y="68038"/>
                  <a:pt x="41355" y="67966"/>
                </a:cubicBezTo>
                <a:cubicBezTo>
                  <a:pt x="41845" y="67900"/>
                  <a:pt x="41984" y="67611"/>
                  <a:pt x="42107" y="66427"/>
                </a:cubicBezTo>
                <a:cubicBezTo>
                  <a:pt x="42257" y="64966"/>
                  <a:pt x="43087" y="63655"/>
                  <a:pt x="43851" y="63655"/>
                </a:cubicBezTo>
                <a:cubicBezTo>
                  <a:pt x="44369" y="63655"/>
                  <a:pt x="44341" y="63288"/>
                  <a:pt x="43728" y="62050"/>
                </a:cubicBezTo>
                <a:cubicBezTo>
                  <a:pt x="42904" y="60388"/>
                  <a:pt x="43522" y="60177"/>
                  <a:pt x="45644" y="61383"/>
                </a:cubicBezTo>
                <a:cubicBezTo>
                  <a:pt x="46959" y="62127"/>
                  <a:pt x="47382" y="62538"/>
                  <a:pt x="47315" y="62955"/>
                </a:cubicBezTo>
                <a:cubicBezTo>
                  <a:pt x="47260" y="63261"/>
                  <a:pt x="47143" y="63866"/>
                  <a:pt x="47054" y="64300"/>
                </a:cubicBezTo>
                <a:cubicBezTo>
                  <a:pt x="46942" y="64838"/>
                  <a:pt x="47109" y="65372"/>
                  <a:pt x="47572" y="66000"/>
                </a:cubicBezTo>
                <a:lnTo>
                  <a:pt x="48262" y="66927"/>
                </a:lnTo>
                <a:lnTo>
                  <a:pt x="53632" y="66716"/>
                </a:lnTo>
                <a:lnTo>
                  <a:pt x="59014" y="66500"/>
                </a:lnTo>
                <a:lnTo>
                  <a:pt x="60323" y="67761"/>
                </a:lnTo>
                <a:cubicBezTo>
                  <a:pt x="61470" y="68872"/>
                  <a:pt x="61632" y="69177"/>
                  <a:pt x="61643" y="70350"/>
                </a:cubicBezTo>
                <a:cubicBezTo>
                  <a:pt x="61660" y="71644"/>
                  <a:pt x="61637" y="71683"/>
                  <a:pt x="60779" y="71583"/>
                </a:cubicBezTo>
                <a:cubicBezTo>
                  <a:pt x="60072" y="71505"/>
                  <a:pt x="59949" y="71572"/>
                  <a:pt x="60100" y="71955"/>
                </a:cubicBezTo>
                <a:cubicBezTo>
                  <a:pt x="60211" y="72238"/>
                  <a:pt x="60094" y="72500"/>
                  <a:pt x="59827" y="72600"/>
                </a:cubicBezTo>
                <a:cubicBezTo>
                  <a:pt x="59582" y="72688"/>
                  <a:pt x="59381" y="72977"/>
                  <a:pt x="59381" y="73227"/>
                </a:cubicBezTo>
                <a:cubicBezTo>
                  <a:pt x="59381" y="73800"/>
                  <a:pt x="58206" y="75038"/>
                  <a:pt x="57665" y="75038"/>
                </a:cubicBezTo>
                <a:cubicBezTo>
                  <a:pt x="56813" y="75038"/>
                  <a:pt x="57320" y="75800"/>
                  <a:pt x="58490" y="76288"/>
                </a:cubicBezTo>
                <a:cubicBezTo>
                  <a:pt x="59877" y="76866"/>
                  <a:pt x="59821" y="77194"/>
                  <a:pt x="58256" y="77822"/>
                </a:cubicBezTo>
                <a:cubicBezTo>
                  <a:pt x="56958" y="78350"/>
                  <a:pt x="55771" y="79505"/>
                  <a:pt x="55810" y="80216"/>
                </a:cubicBezTo>
                <a:cubicBezTo>
                  <a:pt x="55822" y="80500"/>
                  <a:pt x="55482" y="81500"/>
                  <a:pt x="55042" y="82433"/>
                </a:cubicBezTo>
                <a:cubicBezTo>
                  <a:pt x="54323" y="83966"/>
                  <a:pt x="54167" y="84127"/>
                  <a:pt x="53410" y="84050"/>
                </a:cubicBezTo>
                <a:cubicBezTo>
                  <a:pt x="52947" y="84005"/>
                  <a:pt x="52073" y="83594"/>
                  <a:pt x="51465" y="83150"/>
                </a:cubicBezTo>
                <a:cubicBezTo>
                  <a:pt x="50429" y="82383"/>
                  <a:pt x="48474" y="82011"/>
                  <a:pt x="48474" y="82577"/>
                </a:cubicBezTo>
                <a:cubicBezTo>
                  <a:pt x="48474" y="82705"/>
                  <a:pt x="48897" y="83111"/>
                  <a:pt x="49416" y="83483"/>
                </a:cubicBezTo>
                <a:cubicBezTo>
                  <a:pt x="50992" y="84605"/>
                  <a:pt x="50006" y="84733"/>
                  <a:pt x="47327" y="83755"/>
                </a:cubicBezTo>
                <a:cubicBezTo>
                  <a:pt x="44747" y="82811"/>
                  <a:pt x="43834" y="82833"/>
                  <a:pt x="45149" y="83816"/>
                </a:cubicBezTo>
                <a:lnTo>
                  <a:pt x="45901" y="84372"/>
                </a:lnTo>
                <a:lnTo>
                  <a:pt x="45199" y="84566"/>
                </a:lnTo>
                <a:cubicBezTo>
                  <a:pt x="44703" y="84694"/>
                  <a:pt x="44530" y="84916"/>
                  <a:pt x="44630" y="85288"/>
                </a:cubicBezTo>
                <a:cubicBezTo>
                  <a:pt x="44798" y="85911"/>
                  <a:pt x="44385" y="86300"/>
                  <a:pt x="43294" y="86566"/>
                </a:cubicBezTo>
                <a:cubicBezTo>
                  <a:pt x="42647" y="86722"/>
                  <a:pt x="42330" y="86555"/>
                  <a:pt x="41388" y="85550"/>
                </a:cubicBezTo>
                <a:cubicBezTo>
                  <a:pt x="40770" y="84888"/>
                  <a:pt x="40118" y="84027"/>
                  <a:pt x="39929" y="83633"/>
                </a:cubicBezTo>
                <a:cubicBezTo>
                  <a:pt x="39745" y="83244"/>
                  <a:pt x="39411" y="82922"/>
                  <a:pt x="39188" y="82922"/>
                </a:cubicBezTo>
                <a:cubicBezTo>
                  <a:pt x="38681" y="82922"/>
                  <a:pt x="38681" y="83161"/>
                  <a:pt x="39210" y="84088"/>
                </a:cubicBezTo>
                <a:cubicBezTo>
                  <a:pt x="39517" y="84616"/>
                  <a:pt x="39545" y="84922"/>
                  <a:pt x="39311" y="85194"/>
                </a:cubicBezTo>
                <a:cubicBezTo>
                  <a:pt x="39082" y="85466"/>
                  <a:pt x="39077" y="85661"/>
                  <a:pt x="39311" y="85883"/>
                </a:cubicBezTo>
                <a:cubicBezTo>
                  <a:pt x="39494" y="86061"/>
                  <a:pt x="39578" y="86388"/>
                  <a:pt x="39511" y="86611"/>
                </a:cubicBezTo>
                <a:cubicBezTo>
                  <a:pt x="39093" y="87922"/>
                  <a:pt x="39066" y="87955"/>
                  <a:pt x="38692" y="87661"/>
                </a:cubicBezTo>
                <a:cubicBezTo>
                  <a:pt x="38486" y="87494"/>
                  <a:pt x="37985" y="87311"/>
                  <a:pt x="37567" y="87255"/>
                </a:cubicBezTo>
                <a:cubicBezTo>
                  <a:pt x="36848" y="87161"/>
                  <a:pt x="36782" y="86994"/>
                  <a:pt x="36369" y="84161"/>
                </a:cubicBezTo>
                <a:cubicBezTo>
                  <a:pt x="36069" y="82094"/>
                  <a:pt x="35812" y="81172"/>
                  <a:pt x="35539" y="81172"/>
                </a:cubicBezTo>
                <a:cubicBezTo>
                  <a:pt x="35071" y="81172"/>
                  <a:pt x="35060" y="80905"/>
                  <a:pt x="35551" y="84483"/>
                </a:cubicBezTo>
                <a:cubicBezTo>
                  <a:pt x="35885" y="86927"/>
                  <a:pt x="35890" y="87383"/>
                  <a:pt x="35528" y="87516"/>
                </a:cubicBezTo>
                <a:cubicBezTo>
                  <a:pt x="34709" y="87822"/>
                  <a:pt x="34492" y="87050"/>
                  <a:pt x="34219" y="82744"/>
                </a:cubicBezTo>
                <a:cubicBezTo>
                  <a:pt x="34063" y="80350"/>
                  <a:pt x="33935" y="78366"/>
                  <a:pt x="33935" y="78327"/>
                </a:cubicBezTo>
                <a:cubicBezTo>
                  <a:pt x="33929" y="78283"/>
                  <a:pt x="33779" y="78255"/>
                  <a:pt x="33584" y="78255"/>
                </a:cubicBezTo>
                <a:cubicBezTo>
                  <a:pt x="33333" y="78255"/>
                  <a:pt x="33283" y="79277"/>
                  <a:pt x="33411" y="82038"/>
                </a:cubicBezTo>
                <a:cubicBezTo>
                  <a:pt x="33517" y="84272"/>
                  <a:pt x="33467" y="85905"/>
                  <a:pt x="33300" y="86005"/>
                </a:cubicBezTo>
                <a:cubicBezTo>
                  <a:pt x="32983" y="86194"/>
                  <a:pt x="32843" y="85888"/>
                  <a:pt x="32570" y="84316"/>
                </a:cubicBezTo>
                <a:cubicBezTo>
                  <a:pt x="32359" y="83088"/>
                  <a:pt x="31974" y="82883"/>
                  <a:pt x="31707" y="83861"/>
                </a:cubicBezTo>
                <a:lnTo>
                  <a:pt x="31534" y="84505"/>
                </a:lnTo>
                <a:lnTo>
                  <a:pt x="30765" y="83816"/>
                </a:lnTo>
                <a:cubicBezTo>
                  <a:pt x="29640" y="82794"/>
                  <a:pt x="29373" y="83222"/>
                  <a:pt x="30247" y="84672"/>
                </a:cubicBezTo>
                <a:cubicBezTo>
                  <a:pt x="30654" y="85350"/>
                  <a:pt x="31261" y="87088"/>
                  <a:pt x="31311" y="87733"/>
                </a:cubicBezTo>
                <a:cubicBezTo>
                  <a:pt x="31345" y="88216"/>
                  <a:pt x="31055" y="88361"/>
                  <a:pt x="29468" y="88638"/>
                </a:cubicBezTo>
                <a:cubicBezTo>
                  <a:pt x="27228" y="89027"/>
                  <a:pt x="27189" y="89000"/>
                  <a:pt x="25919" y="86055"/>
                </a:cubicBezTo>
                <a:cubicBezTo>
                  <a:pt x="25451" y="84966"/>
                  <a:pt x="24955" y="84011"/>
                  <a:pt x="24805" y="83922"/>
                </a:cubicBezTo>
                <a:cubicBezTo>
                  <a:pt x="24354" y="83650"/>
                  <a:pt x="24137" y="84650"/>
                  <a:pt x="24549" y="85122"/>
                </a:cubicBezTo>
                <a:cubicBezTo>
                  <a:pt x="24788" y="85405"/>
                  <a:pt x="24827" y="85677"/>
                  <a:pt x="24643" y="85850"/>
                </a:cubicBezTo>
                <a:cubicBezTo>
                  <a:pt x="24465" y="86022"/>
                  <a:pt x="23579" y="85372"/>
                  <a:pt x="22259" y="84088"/>
                </a:cubicBezTo>
                <a:cubicBezTo>
                  <a:pt x="20265" y="82150"/>
                  <a:pt x="19390" y="81627"/>
                  <a:pt x="19390" y="82383"/>
                </a:cubicBezTo>
                <a:cubicBezTo>
                  <a:pt x="19390" y="82572"/>
                  <a:pt x="20945" y="84150"/>
                  <a:pt x="22839" y="85883"/>
                </a:cubicBezTo>
                <a:cubicBezTo>
                  <a:pt x="26264" y="89022"/>
                  <a:pt x="27044" y="90155"/>
                  <a:pt x="26342" y="90972"/>
                </a:cubicBezTo>
                <a:cubicBezTo>
                  <a:pt x="26047" y="91305"/>
                  <a:pt x="25802" y="91272"/>
                  <a:pt x="24816" y="90794"/>
                </a:cubicBezTo>
                <a:cubicBezTo>
                  <a:pt x="24176" y="90477"/>
                  <a:pt x="23585" y="90222"/>
                  <a:pt x="23496" y="90222"/>
                </a:cubicBezTo>
                <a:cubicBezTo>
                  <a:pt x="23106" y="90222"/>
                  <a:pt x="23579" y="91966"/>
                  <a:pt x="24387" y="93505"/>
                </a:cubicBezTo>
                <a:cubicBezTo>
                  <a:pt x="25540" y="95711"/>
                  <a:pt x="25251" y="96005"/>
                  <a:pt x="22766" y="95200"/>
                </a:cubicBezTo>
                <a:cubicBezTo>
                  <a:pt x="20638" y="94505"/>
                  <a:pt x="20198" y="94466"/>
                  <a:pt x="20365" y="94950"/>
                </a:cubicBezTo>
                <a:cubicBezTo>
                  <a:pt x="20432" y="95133"/>
                  <a:pt x="21201" y="95527"/>
                  <a:pt x="22087" y="95816"/>
                </a:cubicBezTo>
                <a:cubicBezTo>
                  <a:pt x="22972" y="96105"/>
                  <a:pt x="23869" y="96472"/>
                  <a:pt x="24075" y="96638"/>
                </a:cubicBezTo>
                <a:cubicBezTo>
                  <a:pt x="24749" y="97172"/>
                  <a:pt x="24198" y="98344"/>
                  <a:pt x="22382" y="100255"/>
                </a:cubicBezTo>
                <a:cubicBezTo>
                  <a:pt x="21401" y="101288"/>
                  <a:pt x="20599" y="102283"/>
                  <a:pt x="20599" y="102461"/>
                </a:cubicBezTo>
                <a:cubicBezTo>
                  <a:pt x="20599" y="103194"/>
                  <a:pt x="21491" y="102666"/>
                  <a:pt x="23485" y="100744"/>
                </a:cubicBezTo>
                <a:cubicBezTo>
                  <a:pt x="24649" y="99627"/>
                  <a:pt x="25964" y="98577"/>
                  <a:pt x="26415" y="98422"/>
                </a:cubicBezTo>
                <a:cubicBezTo>
                  <a:pt x="27150" y="98172"/>
                  <a:pt x="27284" y="98244"/>
                  <a:pt x="27846" y="99161"/>
                </a:cubicBezTo>
                <a:cubicBezTo>
                  <a:pt x="28420" y="100094"/>
                  <a:pt x="28431" y="100227"/>
                  <a:pt x="27997" y="100866"/>
                </a:cubicBezTo>
                <a:cubicBezTo>
                  <a:pt x="27741" y="101244"/>
                  <a:pt x="27334" y="101633"/>
                  <a:pt x="27094" y="101722"/>
                </a:cubicBezTo>
                <a:cubicBezTo>
                  <a:pt x="26855" y="101811"/>
                  <a:pt x="26660" y="102100"/>
                  <a:pt x="26660" y="102366"/>
                </a:cubicBezTo>
                <a:cubicBezTo>
                  <a:pt x="26660" y="102683"/>
                  <a:pt x="26822" y="102783"/>
                  <a:pt x="27145" y="102661"/>
                </a:cubicBezTo>
                <a:cubicBezTo>
                  <a:pt x="28170" y="102283"/>
                  <a:pt x="28058" y="102866"/>
                  <a:pt x="26627" y="105522"/>
                </a:cubicBezTo>
                <a:cubicBezTo>
                  <a:pt x="25808" y="107033"/>
                  <a:pt x="25139" y="108427"/>
                  <a:pt x="25139" y="108616"/>
                </a:cubicBezTo>
                <a:cubicBezTo>
                  <a:pt x="25139" y="109311"/>
                  <a:pt x="25830" y="108705"/>
                  <a:pt x="26638" y="107294"/>
                </a:cubicBezTo>
                <a:cubicBezTo>
                  <a:pt x="27278" y="106172"/>
                  <a:pt x="27629" y="105844"/>
                  <a:pt x="28197" y="105844"/>
                </a:cubicBezTo>
                <a:cubicBezTo>
                  <a:pt x="28866" y="105844"/>
                  <a:pt x="28938" y="105977"/>
                  <a:pt x="29022" y="107377"/>
                </a:cubicBezTo>
                <a:cubicBezTo>
                  <a:pt x="29094" y="108538"/>
                  <a:pt x="29234" y="108916"/>
                  <a:pt x="29590" y="108916"/>
                </a:cubicBezTo>
                <a:cubicBezTo>
                  <a:pt x="29991" y="108916"/>
                  <a:pt x="30025" y="108622"/>
                  <a:pt x="29852" y="107066"/>
                </a:cubicBezTo>
                <a:cubicBezTo>
                  <a:pt x="29668" y="105438"/>
                  <a:pt x="29724" y="105177"/>
                  <a:pt x="30286" y="104688"/>
                </a:cubicBezTo>
                <a:cubicBezTo>
                  <a:pt x="30999" y="104066"/>
                  <a:pt x="31406" y="104288"/>
                  <a:pt x="31556" y="105400"/>
                </a:cubicBezTo>
                <a:cubicBezTo>
                  <a:pt x="31718" y="106566"/>
                  <a:pt x="32247" y="106127"/>
                  <a:pt x="32414" y="104688"/>
                </a:cubicBezTo>
                <a:cubicBezTo>
                  <a:pt x="32559" y="103405"/>
                  <a:pt x="32632" y="103327"/>
                  <a:pt x="34687" y="102177"/>
                </a:cubicBezTo>
                <a:lnTo>
                  <a:pt x="36804" y="100983"/>
                </a:lnTo>
                <a:lnTo>
                  <a:pt x="37355" y="101650"/>
                </a:lnTo>
                <a:cubicBezTo>
                  <a:pt x="37795" y="102172"/>
                  <a:pt x="37879" y="102588"/>
                  <a:pt x="37729" y="103566"/>
                </a:cubicBezTo>
                <a:cubicBezTo>
                  <a:pt x="37578" y="104533"/>
                  <a:pt x="37628" y="104816"/>
                  <a:pt x="37951" y="104816"/>
                </a:cubicBezTo>
                <a:cubicBezTo>
                  <a:pt x="38213" y="104816"/>
                  <a:pt x="38486" y="104300"/>
                  <a:pt x="38659" y="103438"/>
                </a:cubicBezTo>
                <a:cubicBezTo>
                  <a:pt x="39015" y="101650"/>
                  <a:pt x="39517" y="101661"/>
                  <a:pt x="39634" y="103461"/>
                </a:cubicBezTo>
                <a:cubicBezTo>
                  <a:pt x="39751" y="105200"/>
                  <a:pt x="39455" y="105555"/>
                  <a:pt x="37556" y="105994"/>
                </a:cubicBezTo>
                <a:cubicBezTo>
                  <a:pt x="35935" y="106372"/>
                  <a:pt x="35706" y="106666"/>
                  <a:pt x="36665" y="107166"/>
                </a:cubicBezTo>
                <a:cubicBezTo>
                  <a:pt x="37472" y="107583"/>
                  <a:pt x="37211" y="107927"/>
                  <a:pt x="35901" y="108166"/>
                </a:cubicBezTo>
                <a:cubicBezTo>
                  <a:pt x="34280" y="108455"/>
                  <a:pt x="34553" y="109022"/>
                  <a:pt x="36197" y="108783"/>
                </a:cubicBezTo>
                <a:cubicBezTo>
                  <a:pt x="38002" y="108522"/>
                  <a:pt x="38325" y="108744"/>
                  <a:pt x="37567" y="109772"/>
                </a:cubicBezTo>
                <a:cubicBezTo>
                  <a:pt x="36871" y="110716"/>
                  <a:pt x="36782" y="111244"/>
                  <a:pt x="37333" y="111238"/>
                </a:cubicBezTo>
                <a:cubicBezTo>
                  <a:pt x="37539" y="111233"/>
                  <a:pt x="38152" y="110600"/>
                  <a:pt x="38681" y="109816"/>
                </a:cubicBezTo>
                <a:cubicBezTo>
                  <a:pt x="39294" y="108916"/>
                  <a:pt x="39985" y="108283"/>
                  <a:pt x="40586" y="108083"/>
                </a:cubicBezTo>
                <a:cubicBezTo>
                  <a:pt x="41455" y="107788"/>
                  <a:pt x="41556" y="107816"/>
                  <a:pt x="41823" y="108500"/>
                </a:cubicBezTo>
                <a:cubicBezTo>
                  <a:pt x="42230" y="109533"/>
                  <a:pt x="42185" y="111122"/>
                  <a:pt x="41734" y="111461"/>
                </a:cubicBezTo>
                <a:cubicBezTo>
                  <a:pt x="41528" y="111616"/>
                  <a:pt x="39784" y="112438"/>
                  <a:pt x="37862" y="113283"/>
                </a:cubicBezTo>
                <a:cubicBezTo>
                  <a:pt x="33874" y="115050"/>
                  <a:pt x="34030" y="114961"/>
                  <a:pt x="34425" y="115344"/>
                </a:cubicBezTo>
                <a:cubicBezTo>
                  <a:pt x="34631" y="115538"/>
                  <a:pt x="35790" y="115155"/>
                  <a:pt x="37912" y="114188"/>
                </a:cubicBezTo>
                <a:cubicBezTo>
                  <a:pt x="39667" y="113394"/>
                  <a:pt x="41305" y="112700"/>
                  <a:pt x="41539" y="112655"/>
                </a:cubicBezTo>
                <a:cubicBezTo>
                  <a:pt x="41856" y="112588"/>
                  <a:pt x="41996" y="113016"/>
                  <a:pt x="42107" y="114394"/>
                </a:cubicBezTo>
                <a:cubicBezTo>
                  <a:pt x="42257" y="116183"/>
                  <a:pt x="42848" y="116844"/>
                  <a:pt x="42887" y="115261"/>
                </a:cubicBezTo>
                <a:cubicBezTo>
                  <a:pt x="42898" y="114822"/>
                  <a:pt x="42993" y="114383"/>
                  <a:pt x="43110" y="114272"/>
                </a:cubicBezTo>
                <a:cubicBezTo>
                  <a:pt x="43221" y="114161"/>
                  <a:pt x="43316" y="113572"/>
                  <a:pt x="43316" y="112961"/>
                </a:cubicBezTo>
                <a:cubicBezTo>
                  <a:pt x="43316" y="111305"/>
                  <a:pt x="44118" y="111027"/>
                  <a:pt x="45572" y="112177"/>
                </a:cubicBezTo>
                <a:lnTo>
                  <a:pt x="46697" y="113072"/>
                </a:lnTo>
                <a:lnTo>
                  <a:pt x="46062" y="113711"/>
                </a:lnTo>
                <a:cubicBezTo>
                  <a:pt x="45455" y="114338"/>
                  <a:pt x="45243" y="115033"/>
                  <a:pt x="45655" y="115033"/>
                </a:cubicBezTo>
                <a:cubicBezTo>
                  <a:pt x="45772" y="115033"/>
                  <a:pt x="46185" y="114755"/>
                  <a:pt x="46569" y="114405"/>
                </a:cubicBezTo>
                <a:lnTo>
                  <a:pt x="47276" y="113761"/>
                </a:lnTo>
                <a:lnTo>
                  <a:pt x="48474" y="114905"/>
                </a:lnTo>
                <a:cubicBezTo>
                  <a:pt x="49165" y="115550"/>
                  <a:pt x="49688" y="116311"/>
                  <a:pt x="49688" y="116677"/>
                </a:cubicBezTo>
                <a:cubicBezTo>
                  <a:pt x="49688" y="118133"/>
                  <a:pt x="50385" y="118772"/>
                  <a:pt x="50702" y="117605"/>
                </a:cubicBezTo>
                <a:lnTo>
                  <a:pt x="50875" y="116961"/>
                </a:lnTo>
                <a:lnTo>
                  <a:pt x="51594" y="117605"/>
                </a:lnTo>
                <a:cubicBezTo>
                  <a:pt x="53443" y="119283"/>
                  <a:pt x="53465" y="117783"/>
                  <a:pt x="51655" y="114094"/>
                </a:cubicBezTo>
                <a:cubicBezTo>
                  <a:pt x="50903" y="112566"/>
                  <a:pt x="50296" y="111188"/>
                  <a:pt x="50296" y="111033"/>
                </a:cubicBezTo>
                <a:cubicBezTo>
                  <a:pt x="50296" y="110877"/>
                  <a:pt x="50563" y="110516"/>
                  <a:pt x="50886" y="110238"/>
                </a:cubicBezTo>
                <a:cubicBezTo>
                  <a:pt x="51454" y="109744"/>
                  <a:pt x="51521" y="109766"/>
                  <a:pt x="52841" y="110833"/>
                </a:cubicBezTo>
                <a:cubicBezTo>
                  <a:pt x="53593" y="111438"/>
                  <a:pt x="54279" y="112111"/>
                  <a:pt x="54362" y="112322"/>
                </a:cubicBezTo>
                <a:cubicBezTo>
                  <a:pt x="54446" y="112527"/>
                  <a:pt x="54702" y="112622"/>
                  <a:pt x="54941" y="112533"/>
                </a:cubicBezTo>
                <a:cubicBezTo>
                  <a:pt x="55538" y="112316"/>
                  <a:pt x="56368" y="113922"/>
                  <a:pt x="55994" y="114572"/>
                </a:cubicBezTo>
                <a:cubicBezTo>
                  <a:pt x="55616" y="115227"/>
                  <a:pt x="55972" y="115750"/>
                  <a:pt x="56512" y="115322"/>
                </a:cubicBezTo>
                <a:cubicBezTo>
                  <a:pt x="56847" y="115055"/>
                  <a:pt x="57114" y="115366"/>
                  <a:pt x="57838" y="116905"/>
                </a:cubicBezTo>
                <a:cubicBezTo>
                  <a:pt x="58334" y="117955"/>
                  <a:pt x="58819" y="119077"/>
                  <a:pt x="58924" y="119405"/>
                </a:cubicBezTo>
                <a:cubicBezTo>
                  <a:pt x="59030" y="119733"/>
                  <a:pt x="59236" y="120000"/>
                  <a:pt x="59381" y="120000"/>
                </a:cubicBezTo>
                <a:cubicBezTo>
                  <a:pt x="60011" y="120000"/>
                  <a:pt x="59961" y="119327"/>
                  <a:pt x="59220" y="117822"/>
                </a:cubicBezTo>
                <a:cubicBezTo>
                  <a:pt x="58785" y="116933"/>
                  <a:pt x="58518" y="116072"/>
                  <a:pt x="58629" y="115905"/>
                </a:cubicBezTo>
                <a:cubicBezTo>
                  <a:pt x="58924" y="115444"/>
                  <a:pt x="59493" y="116005"/>
                  <a:pt x="60139" y="117377"/>
                </a:cubicBezTo>
                <a:cubicBezTo>
                  <a:pt x="60440" y="118022"/>
                  <a:pt x="60841" y="118550"/>
                  <a:pt x="61024" y="118550"/>
                </a:cubicBezTo>
                <a:cubicBezTo>
                  <a:pt x="61214" y="118550"/>
                  <a:pt x="61815" y="117694"/>
                  <a:pt x="62361" y="116655"/>
                </a:cubicBezTo>
                <a:cubicBezTo>
                  <a:pt x="62913" y="115611"/>
                  <a:pt x="63492" y="114688"/>
                  <a:pt x="63648" y="114594"/>
                </a:cubicBezTo>
                <a:cubicBezTo>
                  <a:pt x="63804" y="114500"/>
                  <a:pt x="64333" y="114694"/>
                  <a:pt x="64824" y="115033"/>
                </a:cubicBezTo>
                <a:cubicBezTo>
                  <a:pt x="65598" y="115566"/>
                  <a:pt x="65681" y="115738"/>
                  <a:pt x="65431" y="116377"/>
                </a:cubicBezTo>
                <a:cubicBezTo>
                  <a:pt x="65046" y="117344"/>
                  <a:pt x="65063" y="118250"/>
                  <a:pt x="65453" y="118250"/>
                </a:cubicBezTo>
                <a:cubicBezTo>
                  <a:pt x="65626" y="118250"/>
                  <a:pt x="65849" y="118016"/>
                  <a:pt x="65938" y="117738"/>
                </a:cubicBezTo>
                <a:cubicBezTo>
                  <a:pt x="66255" y="116738"/>
                  <a:pt x="66589" y="116355"/>
                  <a:pt x="67074" y="116438"/>
                </a:cubicBezTo>
                <a:cubicBezTo>
                  <a:pt x="67692" y="116550"/>
                  <a:pt x="67704" y="115966"/>
                  <a:pt x="67096" y="115322"/>
                </a:cubicBezTo>
                <a:cubicBezTo>
                  <a:pt x="66695" y="114888"/>
                  <a:pt x="66701" y="114783"/>
                  <a:pt x="67085" y="114477"/>
                </a:cubicBezTo>
                <a:cubicBezTo>
                  <a:pt x="67436" y="114194"/>
                  <a:pt x="68138" y="114311"/>
                  <a:pt x="70539" y="115022"/>
                </a:cubicBezTo>
                <a:cubicBezTo>
                  <a:pt x="73697" y="115961"/>
                  <a:pt x="74533" y="116088"/>
                  <a:pt x="74533" y="115644"/>
                </a:cubicBezTo>
                <a:cubicBezTo>
                  <a:pt x="74533" y="115494"/>
                  <a:pt x="73135" y="114955"/>
                  <a:pt x="71425" y="114438"/>
                </a:cubicBezTo>
                <a:cubicBezTo>
                  <a:pt x="69720" y="113922"/>
                  <a:pt x="68166" y="113355"/>
                  <a:pt x="67976" y="113177"/>
                </a:cubicBezTo>
                <a:cubicBezTo>
                  <a:pt x="67531" y="112766"/>
                  <a:pt x="67982" y="111533"/>
                  <a:pt x="68584" y="111533"/>
                </a:cubicBezTo>
                <a:cubicBezTo>
                  <a:pt x="68818" y="111533"/>
                  <a:pt x="69241" y="111200"/>
                  <a:pt x="69525" y="110783"/>
                </a:cubicBezTo>
                <a:cubicBezTo>
                  <a:pt x="69999" y="110088"/>
                  <a:pt x="70082" y="110061"/>
                  <a:pt x="70572" y="110488"/>
                </a:cubicBezTo>
                <a:cubicBezTo>
                  <a:pt x="71425" y="111227"/>
                  <a:pt x="71876" y="111077"/>
                  <a:pt x="71664" y="110127"/>
                </a:cubicBezTo>
                <a:cubicBezTo>
                  <a:pt x="71536" y="109566"/>
                  <a:pt x="71631" y="109183"/>
                  <a:pt x="71932" y="108938"/>
                </a:cubicBezTo>
                <a:cubicBezTo>
                  <a:pt x="72511" y="108472"/>
                  <a:pt x="73775" y="108638"/>
                  <a:pt x="73775" y="109177"/>
                </a:cubicBezTo>
                <a:cubicBezTo>
                  <a:pt x="73775" y="109838"/>
                  <a:pt x="74438" y="109866"/>
                  <a:pt x="74617" y="109211"/>
                </a:cubicBezTo>
                <a:cubicBezTo>
                  <a:pt x="74745" y="108750"/>
                  <a:pt x="75034" y="108616"/>
                  <a:pt x="75892" y="108616"/>
                </a:cubicBezTo>
                <a:cubicBezTo>
                  <a:pt x="77068" y="108616"/>
                  <a:pt x="77068" y="108622"/>
                  <a:pt x="78722" y="112488"/>
                </a:cubicBezTo>
                <a:cubicBezTo>
                  <a:pt x="79062" y="113277"/>
                  <a:pt x="79686" y="113594"/>
                  <a:pt x="79686" y="112972"/>
                </a:cubicBezTo>
                <a:cubicBezTo>
                  <a:pt x="79686" y="112800"/>
                  <a:pt x="79335" y="111811"/>
                  <a:pt x="78906" y="110783"/>
                </a:cubicBezTo>
                <a:cubicBezTo>
                  <a:pt x="78093" y="108816"/>
                  <a:pt x="78126" y="108316"/>
                  <a:pt x="79095" y="108316"/>
                </a:cubicBezTo>
                <a:cubicBezTo>
                  <a:pt x="79435" y="108316"/>
                  <a:pt x="79686" y="108127"/>
                  <a:pt x="79686" y="107855"/>
                </a:cubicBezTo>
                <a:cubicBezTo>
                  <a:pt x="79686" y="107494"/>
                  <a:pt x="79468" y="107411"/>
                  <a:pt x="78761" y="107511"/>
                </a:cubicBezTo>
                <a:cubicBezTo>
                  <a:pt x="78076" y="107605"/>
                  <a:pt x="77725" y="107488"/>
                  <a:pt x="77413" y="107055"/>
                </a:cubicBezTo>
                <a:cubicBezTo>
                  <a:pt x="77179" y="106733"/>
                  <a:pt x="77056" y="106372"/>
                  <a:pt x="77140" y="106233"/>
                </a:cubicBezTo>
                <a:cubicBezTo>
                  <a:pt x="77318" y="105955"/>
                  <a:pt x="81535" y="106077"/>
                  <a:pt x="82036" y="106377"/>
                </a:cubicBezTo>
                <a:cubicBezTo>
                  <a:pt x="82220" y="106483"/>
                  <a:pt x="82605" y="107172"/>
                  <a:pt x="82889" y="107888"/>
                </a:cubicBezTo>
                <a:cubicBezTo>
                  <a:pt x="83178" y="108611"/>
                  <a:pt x="83591" y="109200"/>
                  <a:pt x="83819" y="109200"/>
                </a:cubicBezTo>
                <a:cubicBezTo>
                  <a:pt x="84309" y="109200"/>
                  <a:pt x="84376" y="108150"/>
                  <a:pt x="83903" y="107866"/>
                </a:cubicBezTo>
                <a:cubicBezTo>
                  <a:pt x="83724" y="107761"/>
                  <a:pt x="83663" y="107355"/>
                  <a:pt x="83769" y="106961"/>
                </a:cubicBezTo>
                <a:cubicBezTo>
                  <a:pt x="83903" y="106450"/>
                  <a:pt x="83780" y="106100"/>
                  <a:pt x="83346" y="105744"/>
                </a:cubicBezTo>
                <a:cubicBezTo>
                  <a:pt x="83017" y="105477"/>
                  <a:pt x="82460" y="104633"/>
                  <a:pt x="82126" y="103866"/>
                </a:cubicBezTo>
                <a:lnTo>
                  <a:pt x="81518" y="102461"/>
                </a:lnTo>
                <a:lnTo>
                  <a:pt x="82298" y="102188"/>
                </a:lnTo>
                <a:cubicBezTo>
                  <a:pt x="83307" y="101816"/>
                  <a:pt x="83635" y="102038"/>
                  <a:pt x="83635" y="103094"/>
                </a:cubicBezTo>
                <a:cubicBezTo>
                  <a:pt x="83635" y="103566"/>
                  <a:pt x="83763" y="103950"/>
                  <a:pt x="83930" y="103950"/>
                </a:cubicBezTo>
                <a:cubicBezTo>
                  <a:pt x="84098" y="103950"/>
                  <a:pt x="84237" y="103427"/>
                  <a:pt x="84237" y="102794"/>
                </a:cubicBezTo>
                <a:cubicBezTo>
                  <a:pt x="84237" y="102161"/>
                  <a:pt x="84354" y="101566"/>
                  <a:pt x="84510" y="101472"/>
                </a:cubicBezTo>
                <a:cubicBezTo>
                  <a:pt x="84666" y="101377"/>
                  <a:pt x="85429" y="101683"/>
                  <a:pt x="86192" y="102150"/>
                </a:cubicBezTo>
                <a:cubicBezTo>
                  <a:pt x="87390" y="102883"/>
                  <a:pt x="87691" y="102961"/>
                  <a:pt x="88331" y="102677"/>
                </a:cubicBezTo>
                <a:cubicBezTo>
                  <a:pt x="89295" y="102244"/>
                  <a:pt x="89273" y="102050"/>
                  <a:pt x="88197" y="101283"/>
                </a:cubicBezTo>
                <a:cubicBezTo>
                  <a:pt x="87462" y="100761"/>
                  <a:pt x="87362" y="100566"/>
                  <a:pt x="87640" y="100138"/>
                </a:cubicBezTo>
                <a:cubicBezTo>
                  <a:pt x="87897" y="99744"/>
                  <a:pt x="87869" y="99455"/>
                  <a:pt x="87490" y="98900"/>
                </a:cubicBezTo>
                <a:cubicBezTo>
                  <a:pt x="86900" y="98027"/>
                  <a:pt x="87061" y="97816"/>
                  <a:pt x="88320" y="97816"/>
                </a:cubicBezTo>
                <a:cubicBezTo>
                  <a:pt x="89078" y="97816"/>
                  <a:pt x="89451" y="98050"/>
                  <a:pt x="90164" y="98972"/>
                </a:cubicBezTo>
                <a:cubicBezTo>
                  <a:pt x="90654" y="99611"/>
                  <a:pt x="91222" y="100188"/>
                  <a:pt x="91423" y="100272"/>
                </a:cubicBezTo>
                <a:cubicBezTo>
                  <a:pt x="92264" y="100594"/>
                  <a:pt x="92041" y="99816"/>
                  <a:pt x="90894" y="98411"/>
                </a:cubicBezTo>
                <a:cubicBezTo>
                  <a:pt x="90220" y="97588"/>
                  <a:pt x="89752" y="96800"/>
                  <a:pt x="89852" y="96638"/>
                </a:cubicBezTo>
                <a:cubicBezTo>
                  <a:pt x="89952" y="96477"/>
                  <a:pt x="90158" y="96422"/>
                  <a:pt x="90320" y="96516"/>
                </a:cubicBezTo>
                <a:cubicBezTo>
                  <a:pt x="90487" y="96616"/>
                  <a:pt x="90816" y="96538"/>
                  <a:pt x="91050" y="96350"/>
                </a:cubicBezTo>
                <a:cubicBezTo>
                  <a:pt x="91289" y="96166"/>
                  <a:pt x="91751" y="96094"/>
                  <a:pt x="92091" y="96200"/>
                </a:cubicBezTo>
                <a:cubicBezTo>
                  <a:pt x="92509" y="96327"/>
                  <a:pt x="92721" y="96261"/>
                  <a:pt x="92721" y="95994"/>
                </a:cubicBezTo>
                <a:cubicBezTo>
                  <a:pt x="92721" y="95777"/>
                  <a:pt x="92286" y="95472"/>
                  <a:pt x="91757" y="95316"/>
                </a:cubicBezTo>
                <a:cubicBezTo>
                  <a:pt x="90927" y="95077"/>
                  <a:pt x="90721" y="94833"/>
                  <a:pt x="90348" y="93516"/>
                </a:cubicBezTo>
                <a:cubicBezTo>
                  <a:pt x="90108" y="92683"/>
                  <a:pt x="89986" y="91811"/>
                  <a:pt x="90075" y="91588"/>
                </a:cubicBezTo>
                <a:cubicBezTo>
                  <a:pt x="90309" y="91005"/>
                  <a:pt x="94509" y="90988"/>
                  <a:pt x="94737" y="91566"/>
                </a:cubicBezTo>
                <a:cubicBezTo>
                  <a:pt x="94954" y="92105"/>
                  <a:pt x="95645" y="92094"/>
                  <a:pt x="95862" y="91544"/>
                </a:cubicBezTo>
                <a:cubicBezTo>
                  <a:pt x="95985" y="91233"/>
                  <a:pt x="96481" y="91100"/>
                  <a:pt x="97556" y="91100"/>
                </a:cubicBezTo>
                <a:cubicBezTo>
                  <a:pt x="98709" y="91100"/>
                  <a:pt x="99077" y="90994"/>
                  <a:pt x="99077" y="90661"/>
                </a:cubicBezTo>
                <a:cubicBezTo>
                  <a:pt x="99077" y="90388"/>
                  <a:pt x="98798" y="90222"/>
                  <a:pt x="98336" y="90222"/>
                </a:cubicBezTo>
                <a:cubicBezTo>
                  <a:pt x="97912" y="90222"/>
                  <a:pt x="97461" y="89988"/>
                  <a:pt x="97283" y="89672"/>
                </a:cubicBezTo>
                <a:cubicBezTo>
                  <a:pt x="96848" y="88883"/>
                  <a:pt x="97974" y="88238"/>
                  <a:pt x="100007" y="88122"/>
                </a:cubicBezTo>
                <a:cubicBezTo>
                  <a:pt x="100948" y="88072"/>
                  <a:pt x="101661" y="87888"/>
                  <a:pt x="101739" y="87672"/>
                </a:cubicBezTo>
                <a:cubicBezTo>
                  <a:pt x="101828" y="87400"/>
                  <a:pt x="101271" y="87305"/>
                  <a:pt x="99595" y="87305"/>
                </a:cubicBezTo>
                <a:cubicBezTo>
                  <a:pt x="97367" y="87305"/>
                  <a:pt x="97322" y="87283"/>
                  <a:pt x="96520" y="86266"/>
                </a:cubicBezTo>
                <a:lnTo>
                  <a:pt x="95701" y="85244"/>
                </a:lnTo>
                <a:lnTo>
                  <a:pt x="96642" y="84933"/>
                </a:lnTo>
                <a:cubicBezTo>
                  <a:pt x="97155" y="84761"/>
                  <a:pt x="97723" y="84355"/>
                  <a:pt x="97890" y="84050"/>
                </a:cubicBezTo>
                <a:cubicBezTo>
                  <a:pt x="98124" y="83633"/>
                  <a:pt x="98386" y="83550"/>
                  <a:pt x="98993" y="83694"/>
                </a:cubicBezTo>
                <a:cubicBezTo>
                  <a:pt x="99645" y="83850"/>
                  <a:pt x="99751" y="83794"/>
                  <a:pt x="99595" y="83411"/>
                </a:cubicBezTo>
                <a:cubicBezTo>
                  <a:pt x="99294" y="82650"/>
                  <a:pt x="99935" y="82538"/>
                  <a:pt x="100798" y="83194"/>
                </a:cubicBezTo>
                <a:cubicBezTo>
                  <a:pt x="101634" y="83827"/>
                  <a:pt x="102419" y="83988"/>
                  <a:pt x="102419" y="83527"/>
                </a:cubicBezTo>
                <a:cubicBezTo>
                  <a:pt x="102419" y="83377"/>
                  <a:pt x="102007" y="82972"/>
                  <a:pt x="101517" y="82633"/>
                </a:cubicBezTo>
                <a:cubicBezTo>
                  <a:pt x="101010" y="82288"/>
                  <a:pt x="100698" y="81855"/>
                  <a:pt x="100787" y="81633"/>
                </a:cubicBezTo>
                <a:cubicBezTo>
                  <a:pt x="100876" y="81411"/>
                  <a:pt x="100519" y="80961"/>
                  <a:pt x="99979" y="80588"/>
                </a:cubicBezTo>
                <a:cubicBezTo>
                  <a:pt x="99149" y="80016"/>
                  <a:pt x="99082" y="79872"/>
                  <a:pt x="99461" y="79505"/>
                </a:cubicBezTo>
                <a:cubicBezTo>
                  <a:pt x="100051" y="78933"/>
                  <a:pt x="101427" y="78822"/>
                  <a:pt x="101845" y="79311"/>
                </a:cubicBezTo>
                <a:cubicBezTo>
                  <a:pt x="102347" y="79888"/>
                  <a:pt x="102575" y="79811"/>
                  <a:pt x="102998" y="78922"/>
                </a:cubicBezTo>
                <a:lnTo>
                  <a:pt x="103372" y="78122"/>
                </a:lnTo>
                <a:lnTo>
                  <a:pt x="103901" y="78800"/>
                </a:lnTo>
                <a:cubicBezTo>
                  <a:pt x="104202" y="79188"/>
                  <a:pt x="104675" y="79433"/>
                  <a:pt x="104987" y="79372"/>
                </a:cubicBezTo>
                <a:cubicBezTo>
                  <a:pt x="105483" y="79277"/>
                  <a:pt x="105449" y="79172"/>
                  <a:pt x="104731" y="78350"/>
                </a:cubicBezTo>
                <a:cubicBezTo>
                  <a:pt x="104291" y="77844"/>
                  <a:pt x="103923" y="77311"/>
                  <a:pt x="103923" y="77155"/>
                </a:cubicBezTo>
                <a:cubicBezTo>
                  <a:pt x="103923" y="76816"/>
                  <a:pt x="104842" y="75038"/>
                  <a:pt x="105015" y="75038"/>
                </a:cubicBezTo>
                <a:cubicBezTo>
                  <a:pt x="105082" y="75038"/>
                  <a:pt x="105550" y="75827"/>
                  <a:pt x="106051" y="76788"/>
                </a:cubicBezTo>
                <a:cubicBezTo>
                  <a:pt x="106558" y="77750"/>
                  <a:pt x="107098" y="78538"/>
                  <a:pt x="107265" y="78538"/>
                </a:cubicBezTo>
                <a:cubicBezTo>
                  <a:pt x="107744" y="78538"/>
                  <a:pt x="107611" y="77911"/>
                  <a:pt x="106820" y="76405"/>
                </a:cubicBezTo>
                <a:lnTo>
                  <a:pt x="106090" y="75005"/>
                </a:lnTo>
                <a:lnTo>
                  <a:pt x="106747" y="74766"/>
                </a:lnTo>
                <a:cubicBezTo>
                  <a:pt x="107522" y="74483"/>
                  <a:pt x="107594" y="74511"/>
                  <a:pt x="109404" y="75966"/>
                </a:cubicBezTo>
                <a:cubicBezTo>
                  <a:pt x="110964" y="77222"/>
                  <a:pt x="111337" y="77350"/>
                  <a:pt x="111109" y="76505"/>
                </a:cubicBezTo>
                <a:cubicBezTo>
                  <a:pt x="110925" y="75811"/>
                  <a:pt x="111421" y="75422"/>
                  <a:pt x="111900" y="75883"/>
                </a:cubicBezTo>
                <a:cubicBezTo>
                  <a:pt x="112368" y="76333"/>
                  <a:pt x="113014" y="76283"/>
                  <a:pt x="113014" y="75800"/>
                </a:cubicBezTo>
                <a:cubicBezTo>
                  <a:pt x="113014" y="75577"/>
                  <a:pt x="112646" y="75244"/>
                  <a:pt x="112184" y="75061"/>
                </a:cubicBezTo>
                <a:cubicBezTo>
                  <a:pt x="111727" y="74877"/>
                  <a:pt x="110123" y="74033"/>
                  <a:pt x="108625" y="73183"/>
                </a:cubicBezTo>
                <a:cubicBezTo>
                  <a:pt x="106034" y="71711"/>
                  <a:pt x="105906" y="71577"/>
                  <a:pt x="105906" y="70633"/>
                </a:cubicBezTo>
                <a:cubicBezTo>
                  <a:pt x="105906" y="70083"/>
                  <a:pt x="105811" y="69505"/>
                  <a:pt x="105706" y="69344"/>
                </a:cubicBezTo>
                <a:cubicBezTo>
                  <a:pt x="105600" y="69188"/>
                  <a:pt x="105856" y="68538"/>
                  <a:pt x="106274" y="67905"/>
                </a:cubicBezTo>
                <a:lnTo>
                  <a:pt x="107042" y="66750"/>
                </a:lnTo>
                <a:lnTo>
                  <a:pt x="107722" y="67572"/>
                </a:lnTo>
                <a:cubicBezTo>
                  <a:pt x="108101" y="68033"/>
                  <a:pt x="108558" y="68305"/>
                  <a:pt x="108747" y="68194"/>
                </a:cubicBezTo>
                <a:cubicBezTo>
                  <a:pt x="108936" y="68083"/>
                  <a:pt x="109883" y="68466"/>
                  <a:pt x="110864" y="69038"/>
                </a:cubicBezTo>
                <a:cubicBezTo>
                  <a:pt x="111839" y="69611"/>
                  <a:pt x="112802" y="70072"/>
                  <a:pt x="112992" y="70072"/>
                </a:cubicBezTo>
                <a:cubicBezTo>
                  <a:pt x="113510" y="70072"/>
                  <a:pt x="113382" y="69638"/>
                  <a:pt x="112708" y="69050"/>
                </a:cubicBezTo>
                <a:cubicBezTo>
                  <a:pt x="112290" y="68683"/>
                  <a:pt x="112195" y="68422"/>
                  <a:pt x="112407" y="68216"/>
                </a:cubicBezTo>
                <a:cubicBezTo>
                  <a:pt x="112619" y="68011"/>
                  <a:pt x="112830" y="68022"/>
                  <a:pt x="113075" y="68261"/>
                </a:cubicBezTo>
                <a:cubicBezTo>
                  <a:pt x="113554" y="68722"/>
                  <a:pt x="114240" y="68716"/>
                  <a:pt x="114228" y="68250"/>
                </a:cubicBezTo>
                <a:cubicBezTo>
                  <a:pt x="114223" y="68050"/>
                  <a:pt x="113131" y="67261"/>
                  <a:pt x="111805" y="66488"/>
                </a:cubicBezTo>
                <a:cubicBezTo>
                  <a:pt x="110474" y="65722"/>
                  <a:pt x="109377" y="64955"/>
                  <a:pt x="109377" y="64800"/>
                </a:cubicBezTo>
                <a:cubicBezTo>
                  <a:pt x="109377" y="64638"/>
                  <a:pt x="109610" y="64172"/>
                  <a:pt x="109883" y="63761"/>
                </a:cubicBezTo>
                <a:cubicBezTo>
                  <a:pt x="110396" y="63011"/>
                  <a:pt x="110736" y="62988"/>
                  <a:pt x="113744" y="63466"/>
                </a:cubicBezTo>
                <a:cubicBezTo>
                  <a:pt x="114334" y="63555"/>
                  <a:pt x="114212" y="62844"/>
                  <a:pt x="113610" y="62688"/>
                </a:cubicBezTo>
                <a:cubicBezTo>
                  <a:pt x="112797" y="62488"/>
                  <a:pt x="113120" y="61905"/>
                  <a:pt x="114039" y="61905"/>
                </a:cubicBezTo>
                <a:cubicBezTo>
                  <a:pt x="115510" y="61905"/>
                  <a:pt x="115905" y="60416"/>
                  <a:pt x="114819" y="58950"/>
                </a:cubicBezTo>
                <a:cubicBezTo>
                  <a:pt x="113894" y="57694"/>
                  <a:pt x="114591" y="57622"/>
                  <a:pt x="117431" y="58677"/>
                </a:cubicBezTo>
                <a:cubicBezTo>
                  <a:pt x="119526" y="59455"/>
                  <a:pt x="119927" y="59616"/>
                  <a:pt x="119988" y="59438"/>
                </a:cubicBezTo>
                <a:cubicBezTo>
                  <a:pt x="120011" y="59383"/>
                  <a:pt x="119988" y="59283"/>
                  <a:pt x="119988" y="59155"/>
                </a:cubicBezTo>
                <a:cubicBezTo>
                  <a:pt x="119988" y="58922"/>
                  <a:pt x="119125" y="58444"/>
                  <a:pt x="117950" y="58022"/>
                </a:cubicBezTo>
                <a:cubicBezTo>
                  <a:pt x="115855" y="57277"/>
                  <a:pt x="115281" y="56561"/>
                  <a:pt x="116663" y="56416"/>
                </a:cubicBezTo>
                <a:cubicBezTo>
                  <a:pt x="118512" y="56222"/>
                  <a:pt x="119381" y="56022"/>
                  <a:pt x="119381" y="55761"/>
                </a:cubicBezTo>
                <a:cubicBezTo>
                  <a:pt x="119381" y="55388"/>
                  <a:pt x="117487" y="55405"/>
                  <a:pt x="115304" y="55794"/>
                </a:cubicBezTo>
                <a:cubicBezTo>
                  <a:pt x="113699" y="56083"/>
                  <a:pt x="113482" y="56055"/>
                  <a:pt x="112942" y="55533"/>
                </a:cubicBezTo>
                <a:cubicBezTo>
                  <a:pt x="112346" y="54961"/>
                  <a:pt x="112351" y="54950"/>
                  <a:pt x="113471" y="54438"/>
                </a:cubicBezTo>
                <a:cubicBezTo>
                  <a:pt x="114451" y="53988"/>
                  <a:pt x="114830" y="53966"/>
                  <a:pt x="116490" y="54261"/>
                </a:cubicBezTo>
                <a:cubicBezTo>
                  <a:pt x="118902" y="54688"/>
                  <a:pt x="119086" y="54683"/>
                  <a:pt x="119086" y="54188"/>
                </a:cubicBezTo>
                <a:cubicBezTo>
                  <a:pt x="119086" y="53783"/>
                  <a:pt x="118401" y="53611"/>
                  <a:pt x="115214" y="53200"/>
                </a:cubicBezTo>
                <a:cubicBezTo>
                  <a:pt x="114334" y="53088"/>
                  <a:pt x="113593" y="52861"/>
                  <a:pt x="113571" y="52700"/>
                </a:cubicBezTo>
                <a:cubicBezTo>
                  <a:pt x="113549" y="52538"/>
                  <a:pt x="114507" y="51966"/>
                  <a:pt x="115699" y="51416"/>
                </a:cubicBezTo>
                <a:cubicBezTo>
                  <a:pt x="116891" y="50866"/>
                  <a:pt x="117877" y="50233"/>
                  <a:pt x="117877" y="50022"/>
                </a:cubicBezTo>
                <a:cubicBezTo>
                  <a:pt x="117877" y="49500"/>
                  <a:pt x="117710" y="49533"/>
                  <a:pt x="115599" y="50500"/>
                </a:cubicBezTo>
                <a:cubicBezTo>
                  <a:pt x="114602" y="50955"/>
                  <a:pt x="113666" y="51233"/>
                  <a:pt x="113532" y="51116"/>
                </a:cubicBezTo>
                <a:cubicBezTo>
                  <a:pt x="113198" y="50816"/>
                  <a:pt x="113855" y="49266"/>
                  <a:pt x="114228" y="49483"/>
                </a:cubicBezTo>
                <a:cubicBezTo>
                  <a:pt x="114747" y="49794"/>
                  <a:pt x="115214" y="49344"/>
                  <a:pt x="114830" y="48900"/>
                </a:cubicBezTo>
                <a:cubicBezTo>
                  <a:pt x="114568" y="48600"/>
                  <a:pt x="114691" y="48394"/>
                  <a:pt x="115354" y="47983"/>
                </a:cubicBezTo>
                <a:cubicBezTo>
                  <a:pt x="115822" y="47700"/>
                  <a:pt x="116306" y="47300"/>
                  <a:pt x="116440" y="47094"/>
                </a:cubicBezTo>
                <a:cubicBezTo>
                  <a:pt x="116574" y="46888"/>
                  <a:pt x="116958" y="46711"/>
                  <a:pt x="117281" y="46711"/>
                </a:cubicBezTo>
                <a:cubicBezTo>
                  <a:pt x="118117" y="46711"/>
                  <a:pt x="118005" y="46172"/>
                  <a:pt x="117108" y="45844"/>
                </a:cubicBezTo>
                <a:cubicBezTo>
                  <a:pt x="116691" y="45688"/>
                  <a:pt x="116351" y="45422"/>
                  <a:pt x="116351" y="45244"/>
                </a:cubicBezTo>
                <a:cubicBezTo>
                  <a:pt x="116351" y="45072"/>
                  <a:pt x="115944" y="44350"/>
                  <a:pt x="115437" y="43638"/>
                </a:cubicBezTo>
                <a:cubicBezTo>
                  <a:pt x="114457" y="42261"/>
                  <a:pt x="114507" y="41644"/>
                  <a:pt x="115699" y="40816"/>
                </a:cubicBezTo>
                <a:cubicBezTo>
                  <a:pt x="116000" y="40611"/>
                  <a:pt x="116329" y="40205"/>
                  <a:pt x="116440" y="39922"/>
                </a:cubicBezTo>
                <a:cubicBezTo>
                  <a:pt x="116551" y="39644"/>
                  <a:pt x="116919" y="39411"/>
                  <a:pt x="117259" y="39411"/>
                </a:cubicBezTo>
                <a:cubicBezTo>
                  <a:pt x="118373" y="39411"/>
                  <a:pt x="117888" y="38944"/>
                  <a:pt x="115972" y="38138"/>
                </a:cubicBezTo>
                <a:cubicBezTo>
                  <a:pt x="114279" y="37427"/>
                  <a:pt x="114134" y="37300"/>
                  <a:pt x="114607" y="36961"/>
                </a:cubicBezTo>
                <a:cubicBezTo>
                  <a:pt x="114902" y="36750"/>
                  <a:pt x="115142" y="36427"/>
                  <a:pt x="115142" y="36244"/>
                </a:cubicBezTo>
                <a:cubicBezTo>
                  <a:pt x="115142" y="35733"/>
                  <a:pt x="114396" y="35850"/>
                  <a:pt x="113549" y="36494"/>
                </a:cubicBezTo>
                <a:cubicBezTo>
                  <a:pt x="112802" y="37061"/>
                  <a:pt x="112758" y="37055"/>
                  <a:pt x="112101" y="36544"/>
                </a:cubicBezTo>
                <a:lnTo>
                  <a:pt x="111421" y="36016"/>
                </a:lnTo>
                <a:lnTo>
                  <a:pt x="113733" y="34200"/>
                </a:lnTo>
                <a:cubicBezTo>
                  <a:pt x="115003" y="33194"/>
                  <a:pt x="116056" y="32188"/>
                  <a:pt x="116056" y="31961"/>
                </a:cubicBezTo>
                <a:cubicBezTo>
                  <a:pt x="116056" y="31294"/>
                  <a:pt x="115777" y="31427"/>
                  <a:pt x="113421" y="33305"/>
                </a:cubicBezTo>
                <a:cubicBezTo>
                  <a:pt x="111415" y="34905"/>
                  <a:pt x="110301" y="35311"/>
                  <a:pt x="110702" y="34305"/>
                </a:cubicBezTo>
                <a:cubicBezTo>
                  <a:pt x="110953" y="33672"/>
                  <a:pt x="110530" y="33550"/>
                  <a:pt x="109772" y="34033"/>
                </a:cubicBezTo>
                <a:cubicBezTo>
                  <a:pt x="108775" y="34661"/>
                  <a:pt x="108474" y="34350"/>
                  <a:pt x="108474" y="32711"/>
                </a:cubicBezTo>
                <a:cubicBezTo>
                  <a:pt x="108474" y="31333"/>
                  <a:pt x="108513" y="31272"/>
                  <a:pt x="109911" y="30444"/>
                </a:cubicBezTo>
                <a:cubicBezTo>
                  <a:pt x="110702" y="29983"/>
                  <a:pt x="111599" y="29516"/>
                  <a:pt x="111889" y="29411"/>
                </a:cubicBezTo>
                <a:cubicBezTo>
                  <a:pt x="112529" y="29177"/>
                  <a:pt x="112546" y="28661"/>
                  <a:pt x="111950" y="27900"/>
                </a:cubicBezTo>
                <a:cubicBezTo>
                  <a:pt x="111516" y="27338"/>
                  <a:pt x="111493" y="27344"/>
                  <a:pt x="110613" y="27972"/>
                </a:cubicBezTo>
                <a:cubicBezTo>
                  <a:pt x="110123" y="28322"/>
                  <a:pt x="109638" y="28477"/>
                  <a:pt x="109538" y="28327"/>
                </a:cubicBezTo>
                <a:cubicBezTo>
                  <a:pt x="109248" y="27877"/>
                  <a:pt x="108513" y="28322"/>
                  <a:pt x="108413" y="29005"/>
                </a:cubicBezTo>
                <a:cubicBezTo>
                  <a:pt x="108363" y="29355"/>
                  <a:pt x="108118" y="29638"/>
                  <a:pt x="107872" y="29638"/>
                </a:cubicBezTo>
                <a:cubicBezTo>
                  <a:pt x="107622" y="29638"/>
                  <a:pt x="107455" y="29422"/>
                  <a:pt x="107499" y="29161"/>
                </a:cubicBezTo>
                <a:cubicBezTo>
                  <a:pt x="107544" y="28888"/>
                  <a:pt x="107315" y="28616"/>
                  <a:pt x="106970" y="28527"/>
                </a:cubicBezTo>
                <a:cubicBezTo>
                  <a:pt x="106307" y="28361"/>
                  <a:pt x="106146" y="27338"/>
                  <a:pt x="106658" y="26566"/>
                </a:cubicBezTo>
                <a:cubicBezTo>
                  <a:pt x="106881" y="26233"/>
                  <a:pt x="106786" y="26088"/>
                  <a:pt x="106274" y="25966"/>
                </a:cubicBezTo>
                <a:cubicBezTo>
                  <a:pt x="105867" y="25872"/>
                  <a:pt x="105555" y="25555"/>
                  <a:pt x="105494" y="25150"/>
                </a:cubicBezTo>
                <a:cubicBezTo>
                  <a:pt x="105421" y="24650"/>
                  <a:pt x="105249" y="24505"/>
                  <a:pt x="104814" y="24611"/>
                </a:cubicBezTo>
                <a:cubicBezTo>
                  <a:pt x="104497" y="24694"/>
                  <a:pt x="104157" y="24650"/>
                  <a:pt x="104062" y="24505"/>
                </a:cubicBezTo>
                <a:cubicBezTo>
                  <a:pt x="103806" y="24111"/>
                  <a:pt x="103321" y="24177"/>
                  <a:pt x="103321" y="24611"/>
                </a:cubicBezTo>
                <a:cubicBezTo>
                  <a:pt x="103321" y="24822"/>
                  <a:pt x="103138" y="25238"/>
                  <a:pt x="102909" y="25538"/>
                </a:cubicBezTo>
                <a:cubicBezTo>
                  <a:pt x="102519" y="26061"/>
                  <a:pt x="102469" y="26055"/>
                  <a:pt x="101957" y="25300"/>
                </a:cubicBezTo>
                <a:cubicBezTo>
                  <a:pt x="101461" y="24572"/>
                  <a:pt x="101466" y="24466"/>
                  <a:pt x="101923" y="23983"/>
                </a:cubicBezTo>
                <a:cubicBezTo>
                  <a:pt x="103054" y="22777"/>
                  <a:pt x="102224" y="22761"/>
                  <a:pt x="100402" y="23944"/>
                </a:cubicBezTo>
                <a:cubicBezTo>
                  <a:pt x="99088" y="24800"/>
                  <a:pt x="99060" y="24800"/>
                  <a:pt x="98832" y="24205"/>
                </a:cubicBezTo>
                <a:cubicBezTo>
                  <a:pt x="98508" y="23377"/>
                  <a:pt x="99868" y="20761"/>
                  <a:pt x="100798" y="20422"/>
                </a:cubicBezTo>
                <a:cubicBezTo>
                  <a:pt x="101712" y="20088"/>
                  <a:pt x="101728" y="19444"/>
                  <a:pt x="100820" y="19644"/>
                </a:cubicBezTo>
                <a:cubicBezTo>
                  <a:pt x="98770" y="20100"/>
                  <a:pt x="98208" y="20150"/>
                  <a:pt x="98041" y="19883"/>
                </a:cubicBezTo>
                <a:cubicBezTo>
                  <a:pt x="97935" y="19722"/>
                  <a:pt x="98469" y="19250"/>
                  <a:pt x="99227" y="18827"/>
                </a:cubicBezTo>
                <a:cubicBezTo>
                  <a:pt x="100675" y="18005"/>
                  <a:pt x="101088" y="17305"/>
                  <a:pt x="99918" y="17644"/>
                </a:cubicBezTo>
                <a:cubicBezTo>
                  <a:pt x="98258" y="18127"/>
                  <a:pt x="98063" y="17905"/>
                  <a:pt x="98570" y="15988"/>
                </a:cubicBezTo>
                <a:cubicBezTo>
                  <a:pt x="98837" y="14988"/>
                  <a:pt x="98163" y="14861"/>
                  <a:pt x="97717" y="15838"/>
                </a:cubicBezTo>
                <a:cubicBezTo>
                  <a:pt x="97550" y="16200"/>
                  <a:pt x="96704" y="16838"/>
                  <a:pt x="95823" y="17266"/>
                </a:cubicBezTo>
                <a:lnTo>
                  <a:pt x="94230" y="18038"/>
                </a:lnTo>
                <a:lnTo>
                  <a:pt x="93662" y="17350"/>
                </a:lnTo>
                <a:cubicBezTo>
                  <a:pt x="92944" y="16466"/>
                  <a:pt x="92782" y="16472"/>
                  <a:pt x="91768" y="17405"/>
                </a:cubicBezTo>
                <a:cubicBezTo>
                  <a:pt x="91317" y="17827"/>
                  <a:pt x="90827" y="18094"/>
                  <a:pt x="90671" y="18005"/>
                </a:cubicBezTo>
                <a:cubicBezTo>
                  <a:pt x="90370" y="17827"/>
                  <a:pt x="90465" y="16050"/>
                  <a:pt x="90877" y="14238"/>
                </a:cubicBezTo>
                <a:cubicBezTo>
                  <a:pt x="91050" y="13494"/>
                  <a:pt x="91016" y="13000"/>
                  <a:pt x="90754" y="12655"/>
                </a:cubicBezTo>
                <a:cubicBezTo>
                  <a:pt x="90548" y="12383"/>
                  <a:pt x="90442" y="11927"/>
                  <a:pt x="90520" y="11633"/>
                </a:cubicBezTo>
                <a:cubicBezTo>
                  <a:pt x="90671" y="11083"/>
                  <a:pt x="89880" y="10844"/>
                  <a:pt x="89557" y="11350"/>
                </a:cubicBezTo>
                <a:cubicBezTo>
                  <a:pt x="89468" y="11488"/>
                  <a:pt x="89039" y="11611"/>
                  <a:pt x="88604" y="11611"/>
                </a:cubicBezTo>
                <a:cubicBezTo>
                  <a:pt x="87730" y="11611"/>
                  <a:pt x="87295" y="10944"/>
                  <a:pt x="87824" y="10433"/>
                </a:cubicBezTo>
                <a:cubicBezTo>
                  <a:pt x="88298" y="9972"/>
                  <a:pt x="88253" y="9344"/>
                  <a:pt x="87752" y="9344"/>
                </a:cubicBezTo>
                <a:cubicBezTo>
                  <a:pt x="87518" y="9344"/>
                  <a:pt x="87178" y="9711"/>
                  <a:pt x="86983" y="10155"/>
                </a:cubicBezTo>
                <a:cubicBezTo>
                  <a:pt x="86426" y="11450"/>
                  <a:pt x="85039" y="13344"/>
                  <a:pt x="84153" y="14016"/>
                </a:cubicBezTo>
                <a:cubicBezTo>
                  <a:pt x="83240" y="14705"/>
                  <a:pt x="82399" y="14488"/>
                  <a:pt x="81802" y="13416"/>
                </a:cubicBezTo>
                <a:cubicBezTo>
                  <a:pt x="81546" y="12955"/>
                  <a:pt x="81585" y="12794"/>
                  <a:pt x="81986" y="12644"/>
                </a:cubicBezTo>
                <a:cubicBezTo>
                  <a:pt x="82543" y="12438"/>
                  <a:pt x="84510" y="10500"/>
                  <a:pt x="84521" y="10144"/>
                </a:cubicBezTo>
                <a:cubicBezTo>
                  <a:pt x="84538" y="9744"/>
                  <a:pt x="83880" y="9911"/>
                  <a:pt x="83089" y="10516"/>
                </a:cubicBezTo>
                <a:cubicBezTo>
                  <a:pt x="82555" y="10922"/>
                  <a:pt x="82215" y="11016"/>
                  <a:pt x="81997" y="10811"/>
                </a:cubicBezTo>
                <a:cubicBezTo>
                  <a:pt x="81530" y="10361"/>
                  <a:pt x="81335" y="10444"/>
                  <a:pt x="80961" y="11238"/>
                </a:cubicBezTo>
                <a:cubicBezTo>
                  <a:pt x="80677" y="11838"/>
                  <a:pt x="80493" y="11911"/>
                  <a:pt x="79925" y="11705"/>
                </a:cubicBezTo>
                <a:cubicBezTo>
                  <a:pt x="79351" y="11500"/>
                  <a:pt x="79223" y="11233"/>
                  <a:pt x="79207" y="10183"/>
                </a:cubicBezTo>
                <a:cubicBezTo>
                  <a:pt x="79112" y="4705"/>
                  <a:pt x="79112" y="4666"/>
                  <a:pt x="78466" y="4666"/>
                </a:cubicBezTo>
                <a:cubicBezTo>
                  <a:pt x="78126" y="4666"/>
                  <a:pt x="77769" y="4477"/>
                  <a:pt x="77669" y="4238"/>
                </a:cubicBezTo>
                <a:cubicBezTo>
                  <a:pt x="77335" y="3394"/>
                  <a:pt x="77012" y="3822"/>
                  <a:pt x="76360" y="5916"/>
                </a:cubicBezTo>
                <a:cubicBezTo>
                  <a:pt x="75742" y="7916"/>
                  <a:pt x="75597" y="8338"/>
                  <a:pt x="74867" y="10277"/>
                </a:cubicBezTo>
                <a:cubicBezTo>
                  <a:pt x="74572" y="11044"/>
                  <a:pt x="74544" y="11050"/>
                  <a:pt x="73631" y="10611"/>
                </a:cubicBezTo>
                <a:lnTo>
                  <a:pt x="72689" y="10166"/>
                </a:lnTo>
                <a:lnTo>
                  <a:pt x="73502" y="9133"/>
                </a:lnTo>
                <a:cubicBezTo>
                  <a:pt x="74238" y="8205"/>
                  <a:pt x="74266" y="8066"/>
                  <a:pt x="73814" y="7822"/>
                </a:cubicBezTo>
                <a:cubicBezTo>
                  <a:pt x="73536" y="7672"/>
                  <a:pt x="73408" y="7411"/>
                  <a:pt x="73519" y="7238"/>
                </a:cubicBezTo>
                <a:cubicBezTo>
                  <a:pt x="73625" y="7066"/>
                  <a:pt x="73419" y="6716"/>
                  <a:pt x="73057" y="6455"/>
                </a:cubicBezTo>
                <a:lnTo>
                  <a:pt x="72405" y="5977"/>
                </a:lnTo>
                <a:lnTo>
                  <a:pt x="73012" y="4250"/>
                </a:lnTo>
                <a:cubicBezTo>
                  <a:pt x="73346" y="3305"/>
                  <a:pt x="73569" y="2466"/>
                  <a:pt x="73491" y="2394"/>
                </a:cubicBezTo>
                <a:cubicBezTo>
                  <a:pt x="73073" y="1988"/>
                  <a:pt x="72489" y="2783"/>
                  <a:pt x="71959" y="4511"/>
                </a:cubicBezTo>
                <a:cubicBezTo>
                  <a:pt x="70912" y="7922"/>
                  <a:pt x="69675" y="7933"/>
                  <a:pt x="70622" y="4522"/>
                </a:cubicBezTo>
                <a:cubicBezTo>
                  <a:pt x="70934" y="3400"/>
                  <a:pt x="71185" y="2233"/>
                  <a:pt x="71191" y="1938"/>
                </a:cubicBezTo>
                <a:cubicBezTo>
                  <a:pt x="71207" y="1088"/>
                  <a:pt x="70522" y="1544"/>
                  <a:pt x="70143" y="2644"/>
                </a:cubicBezTo>
                <a:cubicBezTo>
                  <a:pt x="69932" y="3250"/>
                  <a:pt x="69553" y="3683"/>
                  <a:pt x="69202" y="3738"/>
                </a:cubicBezTo>
                <a:cubicBezTo>
                  <a:pt x="68884" y="3788"/>
                  <a:pt x="68155" y="4405"/>
                  <a:pt x="67581" y="5105"/>
                </a:cubicBezTo>
                <a:cubicBezTo>
                  <a:pt x="66461" y="6472"/>
                  <a:pt x="66049" y="6550"/>
                  <a:pt x="66049" y="5355"/>
                </a:cubicBezTo>
                <a:cubicBezTo>
                  <a:pt x="66049" y="4694"/>
                  <a:pt x="65960" y="4633"/>
                  <a:pt x="65219" y="4811"/>
                </a:cubicBezTo>
                <a:cubicBezTo>
                  <a:pt x="64395" y="5011"/>
                  <a:pt x="64222" y="5166"/>
                  <a:pt x="63576" y="6261"/>
                </a:cubicBezTo>
                <a:cubicBezTo>
                  <a:pt x="63253" y="6805"/>
                  <a:pt x="63225" y="6800"/>
                  <a:pt x="62835" y="6288"/>
                </a:cubicBezTo>
                <a:cubicBezTo>
                  <a:pt x="62495" y="5844"/>
                  <a:pt x="62356" y="5822"/>
                  <a:pt x="61966" y="6133"/>
                </a:cubicBezTo>
                <a:cubicBezTo>
                  <a:pt x="61258" y="6700"/>
                  <a:pt x="60395" y="5794"/>
                  <a:pt x="60150" y="4216"/>
                </a:cubicBezTo>
                <a:cubicBezTo>
                  <a:pt x="60022" y="3383"/>
                  <a:pt x="59793" y="2916"/>
                  <a:pt x="59520" y="2916"/>
                </a:cubicBezTo>
                <a:cubicBezTo>
                  <a:pt x="59186" y="2916"/>
                  <a:pt x="59142" y="3205"/>
                  <a:pt x="59281" y="4216"/>
                </a:cubicBezTo>
                <a:cubicBezTo>
                  <a:pt x="59387" y="4927"/>
                  <a:pt x="59364" y="5744"/>
                  <a:pt x="59247" y="6038"/>
                </a:cubicBezTo>
                <a:cubicBezTo>
                  <a:pt x="59053" y="6522"/>
                  <a:pt x="58986" y="6516"/>
                  <a:pt x="58440" y="5872"/>
                </a:cubicBezTo>
                <a:cubicBezTo>
                  <a:pt x="57961" y="5300"/>
                  <a:pt x="57883" y="4916"/>
                  <a:pt x="58044" y="3855"/>
                </a:cubicBezTo>
                <a:cubicBezTo>
                  <a:pt x="58211" y="2805"/>
                  <a:pt x="58172" y="2588"/>
                  <a:pt x="57838" y="2738"/>
                </a:cubicBezTo>
                <a:cubicBezTo>
                  <a:pt x="57604" y="2838"/>
                  <a:pt x="57175" y="2994"/>
                  <a:pt x="56886" y="3094"/>
                </a:cubicBezTo>
                <a:cubicBezTo>
                  <a:pt x="56362" y="3272"/>
                  <a:pt x="56256" y="3644"/>
                  <a:pt x="56217" y="5405"/>
                </a:cubicBezTo>
                <a:cubicBezTo>
                  <a:pt x="56206" y="5955"/>
                  <a:pt x="56050" y="6277"/>
                  <a:pt x="55783" y="6277"/>
                </a:cubicBezTo>
                <a:cubicBezTo>
                  <a:pt x="55515" y="6277"/>
                  <a:pt x="55003" y="5216"/>
                  <a:pt x="54384" y="3355"/>
                </a:cubicBezTo>
                <a:cubicBezTo>
                  <a:pt x="53499" y="694"/>
                  <a:pt x="53348" y="438"/>
                  <a:pt x="52702" y="511"/>
                </a:cubicBezTo>
                <a:cubicBezTo>
                  <a:pt x="51727" y="622"/>
                  <a:pt x="51655" y="755"/>
                  <a:pt x="52073" y="1644"/>
                </a:cubicBezTo>
                <a:cubicBezTo>
                  <a:pt x="52652" y="2866"/>
                  <a:pt x="51995" y="3122"/>
                  <a:pt x="51181" y="1988"/>
                </a:cubicBezTo>
                <a:cubicBezTo>
                  <a:pt x="50803" y="1455"/>
                  <a:pt x="50457" y="972"/>
                  <a:pt x="50418" y="916"/>
                </a:cubicBezTo>
                <a:cubicBezTo>
                  <a:pt x="50374" y="861"/>
                  <a:pt x="50184" y="911"/>
                  <a:pt x="49995" y="1022"/>
                </a:cubicBezTo>
                <a:cubicBezTo>
                  <a:pt x="49755" y="1166"/>
                  <a:pt x="49789" y="1427"/>
                  <a:pt x="50117" y="1916"/>
                </a:cubicBezTo>
                <a:cubicBezTo>
                  <a:pt x="50658" y="2705"/>
                  <a:pt x="50741" y="3672"/>
                  <a:pt x="50296" y="3938"/>
                </a:cubicBezTo>
                <a:cubicBezTo>
                  <a:pt x="50123" y="4038"/>
                  <a:pt x="49900" y="3888"/>
                  <a:pt x="49800" y="3594"/>
                </a:cubicBezTo>
                <a:cubicBezTo>
                  <a:pt x="49293" y="2177"/>
                  <a:pt x="48118" y="0"/>
                  <a:pt x="4785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692001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B269E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RIF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930253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docking into RIF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7010524" y="7734300"/>
            <a:ext cx="2222004" cy="1574800"/>
          </a:xfrm>
          <a:prstGeom prst="roundRect">
            <a:avLst>
              <a:gd fmla="val 12097" name="adj"/>
            </a:avLst>
          </a:prstGeom>
          <a:solidFill>
            <a:srgbClr val="50A7F9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Pack w/rif rotamers</a:t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10090794" y="7734300"/>
            <a:ext cx="2222005" cy="1574800"/>
          </a:xfrm>
          <a:prstGeom prst="roundRect">
            <a:avLst>
              <a:gd fmla="val 12097" name="adj"/>
            </a:avLst>
          </a:prstGeom>
          <a:solidFill>
            <a:srgbClr val="EC5A54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Rosetta score and/or min</a:t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3217242" y="8335615"/>
            <a:ext cx="409774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6376503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9456774" y="8335615"/>
            <a:ext cx="409775" cy="372170"/>
          </a:xfrm>
          <a:prstGeom prst="rightArrow">
            <a:avLst>
              <a:gd fmla="val 28462" name="adj1"/>
              <a:gd fmla="val 68644" name="adj2"/>
            </a:avLst>
          </a:prstGeom>
          <a:solidFill>
            <a:srgbClr val="0000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b="8309" l="9988" r="8389" t="910"/>
          <a:stretch/>
        </p:blipFill>
        <p:spPr>
          <a:xfrm>
            <a:off x="4759685" y="3221116"/>
            <a:ext cx="3128686" cy="3738207"/>
          </a:xfrm>
          <a:custGeom>
            <a:rect b="b" l="l" r="r" t="t"/>
            <a:pathLst>
              <a:path extrusionOk="0" h="120000" w="120000">
                <a:moveTo>
                  <a:pt x="32800" y="5"/>
                </a:moveTo>
                <a:cubicBezTo>
                  <a:pt x="32639" y="27"/>
                  <a:pt x="32605" y="333"/>
                  <a:pt x="32800" y="983"/>
                </a:cubicBezTo>
                <a:cubicBezTo>
                  <a:pt x="33173" y="2228"/>
                  <a:pt x="30713" y="4090"/>
                  <a:pt x="29862" y="3200"/>
                </a:cubicBezTo>
                <a:cubicBezTo>
                  <a:pt x="29578" y="2906"/>
                  <a:pt x="28860" y="2439"/>
                  <a:pt x="28265" y="2156"/>
                </a:cubicBezTo>
                <a:cubicBezTo>
                  <a:pt x="27391" y="1744"/>
                  <a:pt x="27174" y="1744"/>
                  <a:pt x="27168" y="2156"/>
                </a:cubicBezTo>
                <a:cubicBezTo>
                  <a:pt x="27163" y="2439"/>
                  <a:pt x="26628" y="3078"/>
                  <a:pt x="25983" y="3595"/>
                </a:cubicBezTo>
                <a:lnTo>
                  <a:pt x="24792" y="4540"/>
                </a:lnTo>
                <a:lnTo>
                  <a:pt x="24018" y="3278"/>
                </a:lnTo>
                <a:cubicBezTo>
                  <a:pt x="23590" y="2589"/>
                  <a:pt x="23022" y="2145"/>
                  <a:pt x="22755" y="2283"/>
                </a:cubicBezTo>
                <a:cubicBezTo>
                  <a:pt x="22444" y="2445"/>
                  <a:pt x="22538" y="2889"/>
                  <a:pt x="23011" y="3495"/>
                </a:cubicBezTo>
                <a:cubicBezTo>
                  <a:pt x="23896" y="4617"/>
                  <a:pt x="23367" y="5029"/>
                  <a:pt x="21564" y="4651"/>
                </a:cubicBezTo>
                <a:cubicBezTo>
                  <a:pt x="20540" y="4440"/>
                  <a:pt x="20245" y="4562"/>
                  <a:pt x="20028" y="5251"/>
                </a:cubicBezTo>
                <a:cubicBezTo>
                  <a:pt x="19884" y="5723"/>
                  <a:pt x="19160" y="6362"/>
                  <a:pt x="18431" y="6668"/>
                </a:cubicBezTo>
                <a:cubicBezTo>
                  <a:pt x="17312" y="7135"/>
                  <a:pt x="16962" y="7124"/>
                  <a:pt x="16211" y="6668"/>
                </a:cubicBezTo>
                <a:cubicBezTo>
                  <a:pt x="15715" y="6362"/>
                  <a:pt x="15031" y="6118"/>
                  <a:pt x="14702" y="6118"/>
                </a:cubicBezTo>
                <a:cubicBezTo>
                  <a:pt x="13868" y="6118"/>
                  <a:pt x="14202" y="8280"/>
                  <a:pt x="15064" y="8474"/>
                </a:cubicBezTo>
                <a:cubicBezTo>
                  <a:pt x="17190" y="8958"/>
                  <a:pt x="17229" y="9008"/>
                  <a:pt x="16010" y="9841"/>
                </a:cubicBezTo>
                <a:cubicBezTo>
                  <a:pt x="14936" y="10569"/>
                  <a:pt x="14346" y="10636"/>
                  <a:pt x="10167" y="10414"/>
                </a:cubicBezTo>
                <a:cubicBezTo>
                  <a:pt x="5659" y="10175"/>
                  <a:pt x="5570" y="10180"/>
                  <a:pt x="7457" y="10769"/>
                </a:cubicBezTo>
                <a:cubicBezTo>
                  <a:pt x="8525" y="11103"/>
                  <a:pt x="9622" y="11636"/>
                  <a:pt x="9889" y="11942"/>
                </a:cubicBezTo>
                <a:cubicBezTo>
                  <a:pt x="10161" y="12247"/>
                  <a:pt x="11247" y="12603"/>
                  <a:pt x="12298" y="12742"/>
                </a:cubicBezTo>
                <a:cubicBezTo>
                  <a:pt x="14875" y="13092"/>
                  <a:pt x="15270" y="13537"/>
                  <a:pt x="14246" y="14843"/>
                </a:cubicBezTo>
                <a:cubicBezTo>
                  <a:pt x="13667" y="15582"/>
                  <a:pt x="13161" y="15832"/>
                  <a:pt x="12632" y="15648"/>
                </a:cubicBezTo>
                <a:cubicBezTo>
                  <a:pt x="9277" y="14470"/>
                  <a:pt x="9104" y="14442"/>
                  <a:pt x="8659" y="15115"/>
                </a:cubicBezTo>
                <a:cubicBezTo>
                  <a:pt x="8314" y="15626"/>
                  <a:pt x="7362" y="15782"/>
                  <a:pt x="4246" y="15815"/>
                </a:cubicBezTo>
                <a:cubicBezTo>
                  <a:pt x="2059" y="15837"/>
                  <a:pt x="150" y="15948"/>
                  <a:pt x="11" y="16071"/>
                </a:cubicBezTo>
                <a:cubicBezTo>
                  <a:pt x="-127" y="16187"/>
                  <a:pt x="868" y="16287"/>
                  <a:pt x="2220" y="16287"/>
                </a:cubicBezTo>
                <a:cubicBezTo>
                  <a:pt x="4201" y="16287"/>
                  <a:pt x="5520" y="16654"/>
                  <a:pt x="8993" y="18171"/>
                </a:cubicBezTo>
                <a:cubicBezTo>
                  <a:pt x="15465" y="21000"/>
                  <a:pt x="15654" y="21116"/>
                  <a:pt x="14975" y="21800"/>
                </a:cubicBezTo>
                <a:cubicBezTo>
                  <a:pt x="14658" y="22122"/>
                  <a:pt x="13907" y="22389"/>
                  <a:pt x="13300" y="22389"/>
                </a:cubicBezTo>
                <a:cubicBezTo>
                  <a:pt x="12693" y="22389"/>
                  <a:pt x="12059" y="22672"/>
                  <a:pt x="11898" y="23023"/>
                </a:cubicBezTo>
                <a:cubicBezTo>
                  <a:pt x="11742" y="23373"/>
                  <a:pt x="11408" y="23550"/>
                  <a:pt x="11152" y="23417"/>
                </a:cubicBezTo>
                <a:cubicBezTo>
                  <a:pt x="10902" y="23289"/>
                  <a:pt x="10573" y="23356"/>
                  <a:pt x="10423" y="23562"/>
                </a:cubicBezTo>
                <a:cubicBezTo>
                  <a:pt x="10273" y="23762"/>
                  <a:pt x="11580" y="24701"/>
                  <a:pt x="13317" y="25651"/>
                </a:cubicBezTo>
                <a:cubicBezTo>
                  <a:pt x="16617" y="27446"/>
                  <a:pt x="17312" y="28619"/>
                  <a:pt x="15738" y="29713"/>
                </a:cubicBezTo>
                <a:cubicBezTo>
                  <a:pt x="15209" y="30075"/>
                  <a:pt x="15148" y="30369"/>
                  <a:pt x="15509" y="30730"/>
                </a:cubicBezTo>
                <a:cubicBezTo>
                  <a:pt x="15888" y="31114"/>
                  <a:pt x="15454" y="31542"/>
                  <a:pt x="13801" y="32414"/>
                </a:cubicBezTo>
                <a:cubicBezTo>
                  <a:pt x="11675" y="33537"/>
                  <a:pt x="11046" y="34187"/>
                  <a:pt x="12098" y="34187"/>
                </a:cubicBezTo>
                <a:cubicBezTo>
                  <a:pt x="12376" y="34187"/>
                  <a:pt x="13139" y="33892"/>
                  <a:pt x="13790" y="33537"/>
                </a:cubicBezTo>
                <a:cubicBezTo>
                  <a:pt x="14441" y="33175"/>
                  <a:pt x="15242" y="32959"/>
                  <a:pt x="15571" y="33048"/>
                </a:cubicBezTo>
                <a:cubicBezTo>
                  <a:pt x="15893" y="33142"/>
                  <a:pt x="16561" y="32881"/>
                  <a:pt x="17045" y="32475"/>
                </a:cubicBezTo>
                <a:cubicBezTo>
                  <a:pt x="17530" y="32070"/>
                  <a:pt x="18153" y="31736"/>
                  <a:pt x="18431" y="31736"/>
                </a:cubicBezTo>
                <a:cubicBezTo>
                  <a:pt x="19372" y="31736"/>
                  <a:pt x="19539" y="33048"/>
                  <a:pt x="18737" y="34187"/>
                </a:cubicBezTo>
                <a:cubicBezTo>
                  <a:pt x="17941" y="35309"/>
                  <a:pt x="17646" y="37026"/>
                  <a:pt x="18247" y="37026"/>
                </a:cubicBezTo>
                <a:cubicBezTo>
                  <a:pt x="18420" y="37026"/>
                  <a:pt x="18837" y="36715"/>
                  <a:pt x="19177" y="36326"/>
                </a:cubicBezTo>
                <a:cubicBezTo>
                  <a:pt x="19761" y="35654"/>
                  <a:pt x="19839" y="35659"/>
                  <a:pt x="20774" y="36365"/>
                </a:cubicBezTo>
                <a:cubicBezTo>
                  <a:pt x="21865" y="37188"/>
                  <a:pt x="21703" y="37438"/>
                  <a:pt x="23167" y="32553"/>
                </a:cubicBezTo>
                <a:cubicBezTo>
                  <a:pt x="23746" y="30608"/>
                  <a:pt x="24452" y="30914"/>
                  <a:pt x="24775" y="33253"/>
                </a:cubicBezTo>
                <a:cubicBezTo>
                  <a:pt x="25042" y="35176"/>
                  <a:pt x="25165" y="35126"/>
                  <a:pt x="26027" y="32759"/>
                </a:cubicBezTo>
                <a:cubicBezTo>
                  <a:pt x="26467" y="31547"/>
                  <a:pt x="26495" y="31536"/>
                  <a:pt x="30045" y="31536"/>
                </a:cubicBezTo>
                <a:lnTo>
                  <a:pt x="33624" y="31536"/>
                </a:lnTo>
                <a:lnTo>
                  <a:pt x="34870" y="34348"/>
                </a:lnTo>
                <a:lnTo>
                  <a:pt x="36100" y="37154"/>
                </a:lnTo>
                <a:lnTo>
                  <a:pt x="34687" y="38132"/>
                </a:lnTo>
                <a:cubicBezTo>
                  <a:pt x="33908" y="38671"/>
                  <a:pt x="32583" y="39627"/>
                  <a:pt x="31748" y="40261"/>
                </a:cubicBezTo>
                <a:cubicBezTo>
                  <a:pt x="30919" y="40894"/>
                  <a:pt x="29767" y="41622"/>
                  <a:pt x="29194" y="41878"/>
                </a:cubicBezTo>
                <a:cubicBezTo>
                  <a:pt x="28532" y="42178"/>
                  <a:pt x="28159" y="42739"/>
                  <a:pt x="28159" y="43423"/>
                </a:cubicBezTo>
                <a:cubicBezTo>
                  <a:pt x="28159" y="44012"/>
                  <a:pt x="27797" y="44834"/>
                  <a:pt x="27352" y="45240"/>
                </a:cubicBezTo>
                <a:cubicBezTo>
                  <a:pt x="26378" y="46140"/>
                  <a:pt x="26873" y="46735"/>
                  <a:pt x="28081" y="46107"/>
                </a:cubicBezTo>
                <a:cubicBezTo>
                  <a:pt x="29188" y="45529"/>
                  <a:pt x="30591" y="46146"/>
                  <a:pt x="30591" y="47218"/>
                </a:cubicBezTo>
                <a:cubicBezTo>
                  <a:pt x="30591" y="48363"/>
                  <a:pt x="31025" y="48207"/>
                  <a:pt x="32845" y="46429"/>
                </a:cubicBezTo>
                <a:cubicBezTo>
                  <a:pt x="34102" y="45201"/>
                  <a:pt x="34792" y="44862"/>
                  <a:pt x="35905" y="44912"/>
                </a:cubicBezTo>
                <a:cubicBezTo>
                  <a:pt x="36696" y="44945"/>
                  <a:pt x="37492" y="45101"/>
                  <a:pt x="37686" y="45268"/>
                </a:cubicBezTo>
                <a:cubicBezTo>
                  <a:pt x="38621" y="46051"/>
                  <a:pt x="40625" y="45507"/>
                  <a:pt x="42055" y="44084"/>
                </a:cubicBezTo>
                <a:cubicBezTo>
                  <a:pt x="43480" y="42667"/>
                  <a:pt x="43630" y="42628"/>
                  <a:pt x="45466" y="42989"/>
                </a:cubicBezTo>
                <a:lnTo>
                  <a:pt x="47381" y="43356"/>
                </a:lnTo>
                <a:lnTo>
                  <a:pt x="48054" y="47013"/>
                </a:lnTo>
                <a:cubicBezTo>
                  <a:pt x="48939" y="51869"/>
                  <a:pt x="48939" y="51881"/>
                  <a:pt x="49801" y="51280"/>
                </a:cubicBezTo>
                <a:cubicBezTo>
                  <a:pt x="50614" y="50719"/>
                  <a:pt x="51521" y="51047"/>
                  <a:pt x="51521" y="51903"/>
                </a:cubicBezTo>
                <a:cubicBezTo>
                  <a:pt x="51521" y="52620"/>
                  <a:pt x="52089" y="52653"/>
                  <a:pt x="52879" y="51992"/>
                </a:cubicBezTo>
                <a:cubicBezTo>
                  <a:pt x="53196" y="51725"/>
                  <a:pt x="53469" y="51642"/>
                  <a:pt x="53469" y="51803"/>
                </a:cubicBezTo>
                <a:cubicBezTo>
                  <a:pt x="53469" y="52242"/>
                  <a:pt x="56541" y="50830"/>
                  <a:pt x="57186" y="50097"/>
                </a:cubicBezTo>
                <a:cubicBezTo>
                  <a:pt x="57643" y="49574"/>
                  <a:pt x="57876" y="49552"/>
                  <a:pt x="58494" y="49980"/>
                </a:cubicBezTo>
                <a:cubicBezTo>
                  <a:pt x="59112" y="50408"/>
                  <a:pt x="59451" y="50397"/>
                  <a:pt x="60414" y="49869"/>
                </a:cubicBezTo>
                <a:cubicBezTo>
                  <a:pt x="61060" y="49513"/>
                  <a:pt x="62128" y="49274"/>
                  <a:pt x="62774" y="49330"/>
                </a:cubicBezTo>
                <a:cubicBezTo>
                  <a:pt x="63915" y="49435"/>
                  <a:pt x="63931" y="49374"/>
                  <a:pt x="63820" y="46618"/>
                </a:cubicBezTo>
                <a:cubicBezTo>
                  <a:pt x="63759" y="45068"/>
                  <a:pt x="63486" y="43612"/>
                  <a:pt x="63213" y="43384"/>
                </a:cubicBezTo>
                <a:cubicBezTo>
                  <a:pt x="62011" y="42378"/>
                  <a:pt x="62718" y="41139"/>
                  <a:pt x="65311" y="39699"/>
                </a:cubicBezTo>
                <a:cubicBezTo>
                  <a:pt x="66742" y="38910"/>
                  <a:pt x="68311" y="37888"/>
                  <a:pt x="68801" y="37432"/>
                </a:cubicBezTo>
                <a:cubicBezTo>
                  <a:pt x="69663" y="36632"/>
                  <a:pt x="69663" y="36587"/>
                  <a:pt x="68695" y="35698"/>
                </a:cubicBezTo>
                <a:cubicBezTo>
                  <a:pt x="67999" y="35065"/>
                  <a:pt x="67810" y="34548"/>
                  <a:pt x="68066" y="33981"/>
                </a:cubicBezTo>
                <a:cubicBezTo>
                  <a:pt x="68556" y="32909"/>
                  <a:pt x="68161" y="32392"/>
                  <a:pt x="67309" y="32986"/>
                </a:cubicBezTo>
                <a:cubicBezTo>
                  <a:pt x="66775" y="33353"/>
                  <a:pt x="66552" y="33314"/>
                  <a:pt x="66319" y="32809"/>
                </a:cubicBezTo>
                <a:cubicBezTo>
                  <a:pt x="66090" y="32320"/>
                  <a:pt x="65807" y="32264"/>
                  <a:pt x="65133" y="32564"/>
                </a:cubicBezTo>
                <a:cubicBezTo>
                  <a:pt x="64527" y="32836"/>
                  <a:pt x="64132" y="32820"/>
                  <a:pt x="63915" y="32531"/>
                </a:cubicBezTo>
                <a:cubicBezTo>
                  <a:pt x="63736" y="32286"/>
                  <a:pt x="63314" y="32192"/>
                  <a:pt x="62968" y="32297"/>
                </a:cubicBezTo>
                <a:cubicBezTo>
                  <a:pt x="62629" y="32409"/>
                  <a:pt x="62106" y="32292"/>
                  <a:pt x="61811" y="32042"/>
                </a:cubicBezTo>
                <a:cubicBezTo>
                  <a:pt x="61421" y="31719"/>
                  <a:pt x="61037" y="31764"/>
                  <a:pt x="60414" y="32220"/>
                </a:cubicBezTo>
                <a:cubicBezTo>
                  <a:pt x="59062" y="33203"/>
                  <a:pt x="58166" y="33320"/>
                  <a:pt x="57197" y="32620"/>
                </a:cubicBezTo>
                <a:cubicBezTo>
                  <a:pt x="56379" y="32020"/>
                  <a:pt x="56263" y="32020"/>
                  <a:pt x="55828" y="32670"/>
                </a:cubicBezTo>
                <a:cubicBezTo>
                  <a:pt x="55572" y="33053"/>
                  <a:pt x="55105" y="33370"/>
                  <a:pt x="54793" y="33370"/>
                </a:cubicBezTo>
                <a:cubicBezTo>
                  <a:pt x="54482" y="33370"/>
                  <a:pt x="53764" y="33859"/>
                  <a:pt x="53196" y="34454"/>
                </a:cubicBezTo>
                <a:cubicBezTo>
                  <a:pt x="52595" y="35081"/>
                  <a:pt x="51927" y="35409"/>
                  <a:pt x="51599" y="35243"/>
                </a:cubicBezTo>
                <a:cubicBezTo>
                  <a:pt x="50792" y="34826"/>
                  <a:pt x="50820" y="26618"/>
                  <a:pt x="51627" y="26173"/>
                </a:cubicBezTo>
                <a:cubicBezTo>
                  <a:pt x="51955" y="25990"/>
                  <a:pt x="54521" y="25195"/>
                  <a:pt x="57320" y="24401"/>
                </a:cubicBezTo>
                <a:cubicBezTo>
                  <a:pt x="60125" y="23601"/>
                  <a:pt x="62501" y="22739"/>
                  <a:pt x="62607" y="22478"/>
                </a:cubicBezTo>
                <a:cubicBezTo>
                  <a:pt x="62735" y="22145"/>
                  <a:pt x="62189" y="22172"/>
                  <a:pt x="60765" y="22589"/>
                </a:cubicBezTo>
                <a:cubicBezTo>
                  <a:pt x="59641" y="22923"/>
                  <a:pt x="58555" y="23117"/>
                  <a:pt x="58355" y="23011"/>
                </a:cubicBezTo>
                <a:cubicBezTo>
                  <a:pt x="58155" y="22906"/>
                  <a:pt x="58010" y="22122"/>
                  <a:pt x="58038" y="21278"/>
                </a:cubicBezTo>
                <a:cubicBezTo>
                  <a:pt x="58082" y="19833"/>
                  <a:pt x="58182" y="19749"/>
                  <a:pt x="59501" y="19866"/>
                </a:cubicBezTo>
                <a:cubicBezTo>
                  <a:pt x="61839" y="20072"/>
                  <a:pt x="62785" y="19433"/>
                  <a:pt x="60537" y="19166"/>
                </a:cubicBezTo>
                <a:lnTo>
                  <a:pt x="58583" y="18933"/>
                </a:lnTo>
                <a:lnTo>
                  <a:pt x="58600" y="14554"/>
                </a:lnTo>
                <a:cubicBezTo>
                  <a:pt x="58628" y="8919"/>
                  <a:pt x="57704" y="8869"/>
                  <a:pt x="57370" y="14487"/>
                </a:cubicBezTo>
                <a:lnTo>
                  <a:pt x="57125" y="18527"/>
                </a:lnTo>
                <a:lnTo>
                  <a:pt x="55662" y="18527"/>
                </a:lnTo>
                <a:lnTo>
                  <a:pt x="54203" y="18527"/>
                </a:lnTo>
                <a:lnTo>
                  <a:pt x="53775" y="13342"/>
                </a:lnTo>
                <a:cubicBezTo>
                  <a:pt x="53335" y="8013"/>
                  <a:pt x="52651" y="6501"/>
                  <a:pt x="52389" y="10286"/>
                </a:cubicBezTo>
                <a:cubicBezTo>
                  <a:pt x="52284" y="11858"/>
                  <a:pt x="52061" y="12425"/>
                  <a:pt x="51521" y="12425"/>
                </a:cubicBezTo>
                <a:cubicBezTo>
                  <a:pt x="50981" y="12425"/>
                  <a:pt x="50748" y="11864"/>
                  <a:pt x="50642" y="10258"/>
                </a:cubicBezTo>
                <a:cubicBezTo>
                  <a:pt x="50536" y="8719"/>
                  <a:pt x="50313" y="8146"/>
                  <a:pt x="49879" y="8285"/>
                </a:cubicBezTo>
                <a:cubicBezTo>
                  <a:pt x="49540" y="8391"/>
                  <a:pt x="48733" y="8146"/>
                  <a:pt x="48082" y="7735"/>
                </a:cubicBezTo>
                <a:lnTo>
                  <a:pt x="46908" y="6985"/>
                </a:lnTo>
                <a:lnTo>
                  <a:pt x="48115" y="6601"/>
                </a:lnTo>
                <a:cubicBezTo>
                  <a:pt x="48777" y="6396"/>
                  <a:pt x="51248" y="5707"/>
                  <a:pt x="53591" y="5073"/>
                </a:cubicBezTo>
                <a:cubicBezTo>
                  <a:pt x="55934" y="4440"/>
                  <a:pt x="57854" y="3745"/>
                  <a:pt x="57854" y="3545"/>
                </a:cubicBezTo>
                <a:cubicBezTo>
                  <a:pt x="57854" y="3345"/>
                  <a:pt x="57325" y="3295"/>
                  <a:pt x="56680" y="3428"/>
                </a:cubicBezTo>
                <a:cubicBezTo>
                  <a:pt x="56029" y="3567"/>
                  <a:pt x="54899" y="3412"/>
                  <a:pt x="54126" y="3073"/>
                </a:cubicBezTo>
                <a:cubicBezTo>
                  <a:pt x="52478" y="2356"/>
                  <a:pt x="51315" y="2300"/>
                  <a:pt x="49985" y="2895"/>
                </a:cubicBezTo>
                <a:cubicBezTo>
                  <a:pt x="48722" y="3462"/>
                  <a:pt x="47219" y="3045"/>
                  <a:pt x="48037" y="2361"/>
                </a:cubicBezTo>
                <a:cubicBezTo>
                  <a:pt x="49184" y="1400"/>
                  <a:pt x="48549" y="1283"/>
                  <a:pt x="46390" y="2056"/>
                </a:cubicBezTo>
                <a:cubicBezTo>
                  <a:pt x="44520" y="2722"/>
                  <a:pt x="44142" y="2756"/>
                  <a:pt x="43914" y="2256"/>
                </a:cubicBezTo>
                <a:cubicBezTo>
                  <a:pt x="43596" y="1567"/>
                  <a:pt x="41209" y="1683"/>
                  <a:pt x="40124" y="2439"/>
                </a:cubicBezTo>
                <a:cubicBezTo>
                  <a:pt x="39545" y="2839"/>
                  <a:pt x="39261" y="2695"/>
                  <a:pt x="38632" y="1672"/>
                </a:cubicBezTo>
                <a:cubicBezTo>
                  <a:pt x="38204" y="983"/>
                  <a:pt x="37658" y="422"/>
                  <a:pt x="37397" y="422"/>
                </a:cubicBezTo>
                <a:cubicBezTo>
                  <a:pt x="36824" y="422"/>
                  <a:pt x="36807" y="350"/>
                  <a:pt x="37352" y="1928"/>
                </a:cubicBezTo>
                <a:cubicBezTo>
                  <a:pt x="37714" y="2984"/>
                  <a:pt x="37636" y="3345"/>
                  <a:pt x="36863" y="3928"/>
                </a:cubicBezTo>
                <a:cubicBezTo>
                  <a:pt x="35733" y="4784"/>
                  <a:pt x="35377" y="4523"/>
                  <a:pt x="34230" y="1950"/>
                </a:cubicBezTo>
                <a:cubicBezTo>
                  <a:pt x="33679" y="716"/>
                  <a:pt x="33062" y="-33"/>
                  <a:pt x="32800" y="5"/>
                </a:cubicBezTo>
                <a:close/>
                <a:moveTo>
                  <a:pt x="35677" y="53498"/>
                </a:moveTo>
                <a:cubicBezTo>
                  <a:pt x="34347" y="53498"/>
                  <a:pt x="34264" y="54692"/>
                  <a:pt x="35355" y="58260"/>
                </a:cubicBezTo>
                <a:lnTo>
                  <a:pt x="36284" y="61294"/>
                </a:lnTo>
                <a:lnTo>
                  <a:pt x="32099" y="65040"/>
                </a:lnTo>
                <a:lnTo>
                  <a:pt x="27914" y="68785"/>
                </a:lnTo>
                <a:lnTo>
                  <a:pt x="23924" y="68113"/>
                </a:lnTo>
                <a:cubicBezTo>
                  <a:pt x="16995" y="66924"/>
                  <a:pt x="16617" y="67985"/>
                  <a:pt x="22694" y="71564"/>
                </a:cubicBezTo>
                <a:lnTo>
                  <a:pt x="26957" y="74070"/>
                </a:lnTo>
                <a:lnTo>
                  <a:pt x="29545" y="79688"/>
                </a:lnTo>
                <a:cubicBezTo>
                  <a:pt x="32093" y="85234"/>
                  <a:pt x="32171" y="85351"/>
                  <a:pt x="35933" y="88480"/>
                </a:cubicBezTo>
                <a:lnTo>
                  <a:pt x="39756" y="91642"/>
                </a:lnTo>
                <a:lnTo>
                  <a:pt x="37853" y="93653"/>
                </a:lnTo>
                <a:cubicBezTo>
                  <a:pt x="36807" y="94759"/>
                  <a:pt x="35933" y="95887"/>
                  <a:pt x="35933" y="96148"/>
                </a:cubicBezTo>
                <a:cubicBezTo>
                  <a:pt x="35933" y="96415"/>
                  <a:pt x="37898" y="98266"/>
                  <a:pt x="40291" y="100255"/>
                </a:cubicBezTo>
                <a:lnTo>
                  <a:pt x="44643" y="103873"/>
                </a:lnTo>
                <a:lnTo>
                  <a:pt x="42968" y="105568"/>
                </a:lnTo>
                <a:cubicBezTo>
                  <a:pt x="42049" y="106501"/>
                  <a:pt x="41298" y="107624"/>
                  <a:pt x="41309" y="108052"/>
                </a:cubicBezTo>
                <a:cubicBezTo>
                  <a:pt x="41315" y="108474"/>
                  <a:pt x="43396" y="110619"/>
                  <a:pt x="45934" y="112814"/>
                </a:cubicBezTo>
                <a:cubicBezTo>
                  <a:pt x="50536" y="116793"/>
                  <a:pt x="52028" y="117465"/>
                  <a:pt x="52423" y="115771"/>
                </a:cubicBezTo>
                <a:cubicBezTo>
                  <a:pt x="52539" y="115254"/>
                  <a:pt x="51254" y="113898"/>
                  <a:pt x="48388" y="111492"/>
                </a:cubicBezTo>
                <a:lnTo>
                  <a:pt x="44186" y="107963"/>
                </a:lnTo>
                <a:lnTo>
                  <a:pt x="45889" y="106151"/>
                </a:lnTo>
                <a:cubicBezTo>
                  <a:pt x="46835" y="105156"/>
                  <a:pt x="47626" y="103984"/>
                  <a:pt x="47626" y="103539"/>
                </a:cubicBezTo>
                <a:cubicBezTo>
                  <a:pt x="47631" y="103067"/>
                  <a:pt x="45911" y="101294"/>
                  <a:pt x="43502" y="99272"/>
                </a:cubicBezTo>
                <a:lnTo>
                  <a:pt x="39378" y="95804"/>
                </a:lnTo>
                <a:lnTo>
                  <a:pt x="41064" y="94009"/>
                </a:lnTo>
                <a:cubicBezTo>
                  <a:pt x="41994" y="93025"/>
                  <a:pt x="42756" y="91947"/>
                  <a:pt x="42756" y="91592"/>
                </a:cubicBezTo>
                <a:cubicBezTo>
                  <a:pt x="42756" y="91236"/>
                  <a:pt x="40981" y="89447"/>
                  <a:pt x="38810" y="87629"/>
                </a:cubicBezTo>
                <a:lnTo>
                  <a:pt x="34887" y="84328"/>
                </a:lnTo>
                <a:lnTo>
                  <a:pt x="35861" y="82711"/>
                </a:lnTo>
                <a:cubicBezTo>
                  <a:pt x="36401" y="81828"/>
                  <a:pt x="37163" y="80889"/>
                  <a:pt x="37547" y="80622"/>
                </a:cubicBezTo>
                <a:cubicBezTo>
                  <a:pt x="38393" y="80038"/>
                  <a:pt x="47564" y="76865"/>
                  <a:pt x="48599" y="76799"/>
                </a:cubicBezTo>
                <a:cubicBezTo>
                  <a:pt x="49000" y="76771"/>
                  <a:pt x="50814" y="77621"/>
                  <a:pt x="52617" y="78682"/>
                </a:cubicBezTo>
                <a:cubicBezTo>
                  <a:pt x="55912" y="80622"/>
                  <a:pt x="57459" y="80911"/>
                  <a:pt x="57748" y="79666"/>
                </a:cubicBezTo>
                <a:cubicBezTo>
                  <a:pt x="57849" y="79222"/>
                  <a:pt x="56674" y="78277"/>
                  <a:pt x="54231" y="76849"/>
                </a:cubicBezTo>
                <a:lnTo>
                  <a:pt x="50547" y="74709"/>
                </a:lnTo>
                <a:lnTo>
                  <a:pt x="50547" y="70163"/>
                </a:lnTo>
                <a:lnTo>
                  <a:pt x="50547" y="65612"/>
                </a:lnTo>
                <a:lnTo>
                  <a:pt x="55300" y="63178"/>
                </a:lnTo>
                <a:cubicBezTo>
                  <a:pt x="58644" y="61472"/>
                  <a:pt x="60091" y="60505"/>
                  <a:pt x="60197" y="59883"/>
                </a:cubicBezTo>
                <a:cubicBezTo>
                  <a:pt x="60464" y="58377"/>
                  <a:pt x="58466" y="58833"/>
                  <a:pt x="53519" y="61411"/>
                </a:cubicBezTo>
                <a:lnTo>
                  <a:pt x="48933" y="63789"/>
                </a:lnTo>
                <a:lnTo>
                  <a:pt x="44264" y="62389"/>
                </a:lnTo>
                <a:cubicBezTo>
                  <a:pt x="41693" y="61617"/>
                  <a:pt x="39367" y="60800"/>
                  <a:pt x="39100" y="60583"/>
                </a:cubicBezTo>
                <a:cubicBezTo>
                  <a:pt x="38833" y="60361"/>
                  <a:pt x="38176" y="58671"/>
                  <a:pt x="37625" y="56838"/>
                </a:cubicBezTo>
                <a:cubicBezTo>
                  <a:pt x="36801" y="54081"/>
                  <a:pt x="36456" y="53498"/>
                  <a:pt x="35677" y="53498"/>
                </a:cubicBezTo>
                <a:close/>
                <a:moveTo>
                  <a:pt x="81495" y="58199"/>
                </a:moveTo>
                <a:cubicBezTo>
                  <a:pt x="81072" y="58099"/>
                  <a:pt x="79992" y="58727"/>
                  <a:pt x="78250" y="60083"/>
                </a:cubicBezTo>
                <a:cubicBezTo>
                  <a:pt x="76620" y="61361"/>
                  <a:pt x="75674" y="61839"/>
                  <a:pt x="75345" y="61561"/>
                </a:cubicBezTo>
                <a:cubicBezTo>
                  <a:pt x="75011" y="61283"/>
                  <a:pt x="75100" y="60983"/>
                  <a:pt x="75601" y="60633"/>
                </a:cubicBezTo>
                <a:cubicBezTo>
                  <a:pt x="76019" y="60344"/>
                  <a:pt x="76347" y="59949"/>
                  <a:pt x="76347" y="59755"/>
                </a:cubicBezTo>
                <a:cubicBezTo>
                  <a:pt x="76347" y="59027"/>
                  <a:pt x="75267" y="59438"/>
                  <a:pt x="74082" y="60622"/>
                </a:cubicBezTo>
                <a:cubicBezTo>
                  <a:pt x="73047" y="61644"/>
                  <a:pt x="72707" y="61767"/>
                  <a:pt x="71873" y="61394"/>
                </a:cubicBezTo>
                <a:cubicBezTo>
                  <a:pt x="71183" y="61089"/>
                  <a:pt x="70743" y="61083"/>
                  <a:pt x="70381" y="61383"/>
                </a:cubicBezTo>
                <a:cubicBezTo>
                  <a:pt x="70075" y="61639"/>
                  <a:pt x="68957" y="61700"/>
                  <a:pt x="67626" y="61550"/>
                </a:cubicBezTo>
                <a:cubicBezTo>
                  <a:pt x="65673" y="61328"/>
                  <a:pt x="65473" y="61372"/>
                  <a:pt x="65996" y="61906"/>
                </a:cubicBezTo>
                <a:cubicBezTo>
                  <a:pt x="66858" y="62778"/>
                  <a:pt x="66235" y="63106"/>
                  <a:pt x="64215" y="62834"/>
                </a:cubicBezTo>
                <a:cubicBezTo>
                  <a:pt x="62557" y="62611"/>
                  <a:pt x="62512" y="62628"/>
                  <a:pt x="63442" y="63256"/>
                </a:cubicBezTo>
                <a:cubicBezTo>
                  <a:pt x="63976" y="63617"/>
                  <a:pt x="64365" y="64156"/>
                  <a:pt x="64293" y="64456"/>
                </a:cubicBezTo>
                <a:cubicBezTo>
                  <a:pt x="64221" y="64751"/>
                  <a:pt x="64660" y="65112"/>
                  <a:pt x="65267" y="65257"/>
                </a:cubicBezTo>
                <a:cubicBezTo>
                  <a:pt x="66358" y="65512"/>
                  <a:pt x="66346" y="65523"/>
                  <a:pt x="64794" y="66707"/>
                </a:cubicBezTo>
                <a:cubicBezTo>
                  <a:pt x="63007" y="68074"/>
                  <a:pt x="63096" y="68613"/>
                  <a:pt x="65284" y="69769"/>
                </a:cubicBezTo>
                <a:cubicBezTo>
                  <a:pt x="66129" y="70213"/>
                  <a:pt x="67103" y="71041"/>
                  <a:pt x="67432" y="71586"/>
                </a:cubicBezTo>
                <a:cubicBezTo>
                  <a:pt x="67754" y="72136"/>
                  <a:pt x="68489" y="72875"/>
                  <a:pt x="69057" y="73231"/>
                </a:cubicBezTo>
                <a:cubicBezTo>
                  <a:pt x="69891" y="73759"/>
                  <a:pt x="70047" y="74237"/>
                  <a:pt x="69925" y="75676"/>
                </a:cubicBezTo>
                <a:cubicBezTo>
                  <a:pt x="69775" y="77427"/>
                  <a:pt x="69719" y="77477"/>
                  <a:pt x="67460" y="78060"/>
                </a:cubicBezTo>
                <a:cubicBezTo>
                  <a:pt x="65857" y="78477"/>
                  <a:pt x="65183" y="78855"/>
                  <a:pt x="65267" y="79294"/>
                </a:cubicBezTo>
                <a:cubicBezTo>
                  <a:pt x="65345" y="79688"/>
                  <a:pt x="64972" y="79994"/>
                  <a:pt x="64293" y="80072"/>
                </a:cubicBezTo>
                <a:cubicBezTo>
                  <a:pt x="62935" y="80233"/>
                  <a:pt x="62868" y="80794"/>
                  <a:pt x="64171" y="81078"/>
                </a:cubicBezTo>
                <a:cubicBezTo>
                  <a:pt x="65261" y="81317"/>
                  <a:pt x="65517" y="82923"/>
                  <a:pt x="64582" y="83706"/>
                </a:cubicBezTo>
                <a:cubicBezTo>
                  <a:pt x="64159" y="84056"/>
                  <a:pt x="64159" y="84312"/>
                  <a:pt x="64582" y="84734"/>
                </a:cubicBezTo>
                <a:cubicBezTo>
                  <a:pt x="65239" y="85395"/>
                  <a:pt x="64861" y="85829"/>
                  <a:pt x="63642" y="85829"/>
                </a:cubicBezTo>
                <a:cubicBezTo>
                  <a:pt x="62412" y="85829"/>
                  <a:pt x="61933" y="86690"/>
                  <a:pt x="62907" y="87146"/>
                </a:cubicBezTo>
                <a:cubicBezTo>
                  <a:pt x="63636" y="87485"/>
                  <a:pt x="63570" y="87663"/>
                  <a:pt x="62267" y="88774"/>
                </a:cubicBezTo>
                <a:cubicBezTo>
                  <a:pt x="60648" y="90158"/>
                  <a:pt x="60698" y="90875"/>
                  <a:pt x="62373" y="90341"/>
                </a:cubicBezTo>
                <a:cubicBezTo>
                  <a:pt x="62974" y="90152"/>
                  <a:pt x="64721" y="89886"/>
                  <a:pt x="66257" y="89758"/>
                </a:cubicBezTo>
                <a:cubicBezTo>
                  <a:pt x="69224" y="89502"/>
                  <a:pt x="70437" y="89113"/>
                  <a:pt x="71450" y="88102"/>
                </a:cubicBezTo>
                <a:cubicBezTo>
                  <a:pt x="72001" y="87540"/>
                  <a:pt x="72201" y="87568"/>
                  <a:pt x="73320" y="88302"/>
                </a:cubicBezTo>
                <a:cubicBezTo>
                  <a:pt x="74010" y="88757"/>
                  <a:pt x="74939" y="89808"/>
                  <a:pt x="75373" y="90636"/>
                </a:cubicBezTo>
                <a:lnTo>
                  <a:pt x="76169" y="92136"/>
                </a:lnTo>
                <a:lnTo>
                  <a:pt x="74293" y="94570"/>
                </a:lnTo>
                <a:cubicBezTo>
                  <a:pt x="72207" y="97271"/>
                  <a:pt x="71728" y="97621"/>
                  <a:pt x="70136" y="97627"/>
                </a:cubicBezTo>
                <a:cubicBezTo>
                  <a:pt x="69535" y="97632"/>
                  <a:pt x="69046" y="97810"/>
                  <a:pt x="69046" y="98038"/>
                </a:cubicBezTo>
                <a:cubicBezTo>
                  <a:pt x="69046" y="98260"/>
                  <a:pt x="69780" y="98444"/>
                  <a:pt x="70687" y="98444"/>
                </a:cubicBezTo>
                <a:cubicBezTo>
                  <a:pt x="73843" y="98444"/>
                  <a:pt x="73887" y="100150"/>
                  <a:pt x="70793" y="102417"/>
                </a:cubicBezTo>
                <a:cubicBezTo>
                  <a:pt x="69830" y="103128"/>
                  <a:pt x="69046" y="103973"/>
                  <a:pt x="69046" y="104306"/>
                </a:cubicBezTo>
                <a:cubicBezTo>
                  <a:pt x="69046" y="105279"/>
                  <a:pt x="68305" y="105395"/>
                  <a:pt x="66118" y="104751"/>
                </a:cubicBezTo>
                <a:cubicBezTo>
                  <a:pt x="63725" y="104045"/>
                  <a:pt x="63197" y="103995"/>
                  <a:pt x="63197" y="104506"/>
                </a:cubicBezTo>
                <a:cubicBezTo>
                  <a:pt x="63197" y="104712"/>
                  <a:pt x="64349" y="105207"/>
                  <a:pt x="65757" y="105590"/>
                </a:cubicBezTo>
                <a:cubicBezTo>
                  <a:pt x="69641" y="106651"/>
                  <a:pt x="71004" y="107318"/>
                  <a:pt x="70687" y="108013"/>
                </a:cubicBezTo>
                <a:cubicBezTo>
                  <a:pt x="70359" y="108730"/>
                  <a:pt x="70698" y="108774"/>
                  <a:pt x="72012" y="108191"/>
                </a:cubicBezTo>
                <a:cubicBezTo>
                  <a:pt x="72741" y="107863"/>
                  <a:pt x="73614" y="107946"/>
                  <a:pt x="75651" y="108585"/>
                </a:cubicBezTo>
                <a:cubicBezTo>
                  <a:pt x="79096" y="109663"/>
                  <a:pt x="80454" y="109713"/>
                  <a:pt x="78862" y="108685"/>
                </a:cubicBezTo>
                <a:cubicBezTo>
                  <a:pt x="77838" y="108030"/>
                  <a:pt x="77805" y="107902"/>
                  <a:pt x="78512" y="107413"/>
                </a:cubicBezTo>
                <a:cubicBezTo>
                  <a:pt x="78940" y="107113"/>
                  <a:pt x="79424" y="106979"/>
                  <a:pt x="79591" y="107118"/>
                </a:cubicBezTo>
                <a:cubicBezTo>
                  <a:pt x="79758" y="107257"/>
                  <a:pt x="80499" y="107074"/>
                  <a:pt x="81233" y="106712"/>
                </a:cubicBezTo>
                <a:cubicBezTo>
                  <a:pt x="83815" y="105440"/>
                  <a:pt x="84149" y="106023"/>
                  <a:pt x="83810" y="111041"/>
                </a:cubicBezTo>
                <a:cubicBezTo>
                  <a:pt x="83593" y="114203"/>
                  <a:pt x="83659" y="115526"/>
                  <a:pt x="84038" y="115526"/>
                </a:cubicBezTo>
                <a:cubicBezTo>
                  <a:pt x="84355" y="115526"/>
                  <a:pt x="84633" y="114492"/>
                  <a:pt x="84722" y="112981"/>
                </a:cubicBezTo>
                <a:cubicBezTo>
                  <a:pt x="84800" y="111580"/>
                  <a:pt x="85095" y="110447"/>
                  <a:pt x="85362" y="110447"/>
                </a:cubicBezTo>
                <a:cubicBezTo>
                  <a:pt x="85630" y="110447"/>
                  <a:pt x="85886" y="110814"/>
                  <a:pt x="85941" y="111258"/>
                </a:cubicBezTo>
                <a:cubicBezTo>
                  <a:pt x="86475" y="115859"/>
                  <a:pt x="86698" y="116749"/>
                  <a:pt x="87310" y="116749"/>
                </a:cubicBezTo>
                <a:cubicBezTo>
                  <a:pt x="87672" y="116749"/>
                  <a:pt x="88034" y="116243"/>
                  <a:pt x="88117" y="115632"/>
                </a:cubicBezTo>
                <a:cubicBezTo>
                  <a:pt x="88206" y="114965"/>
                  <a:pt x="88562" y="114509"/>
                  <a:pt x="88996" y="114509"/>
                </a:cubicBezTo>
                <a:cubicBezTo>
                  <a:pt x="89792" y="114509"/>
                  <a:pt x="89848" y="115076"/>
                  <a:pt x="89275" y="118077"/>
                </a:cubicBezTo>
                <a:cubicBezTo>
                  <a:pt x="89041" y="119288"/>
                  <a:pt x="89080" y="119999"/>
                  <a:pt x="89380" y="119999"/>
                </a:cubicBezTo>
                <a:cubicBezTo>
                  <a:pt x="89881" y="119999"/>
                  <a:pt x="90460" y="118132"/>
                  <a:pt x="90460" y="116521"/>
                </a:cubicBezTo>
                <a:cubicBezTo>
                  <a:pt x="90460" y="115237"/>
                  <a:pt x="91434" y="114831"/>
                  <a:pt x="92258" y="115771"/>
                </a:cubicBezTo>
                <a:cubicBezTo>
                  <a:pt x="92831" y="116426"/>
                  <a:pt x="93003" y="116449"/>
                  <a:pt x="93382" y="115937"/>
                </a:cubicBezTo>
                <a:cubicBezTo>
                  <a:pt x="93627" y="115604"/>
                  <a:pt x="93960" y="114648"/>
                  <a:pt x="94127" y="113809"/>
                </a:cubicBezTo>
                <a:cubicBezTo>
                  <a:pt x="94300" y="112964"/>
                  <a:pt x="94645" y="112175"/>
                  <a:pt x="94890" y="112047"/>
                </a:cubicBezTo>
                <a:cubicBezTo>
                  <a:pt x="95797" y="111580"/>
                  <a:pt x="95914" y="113175"/>
                  <a:pt x="95146" y="115721"/>
                </a:cubicBezTo>
                <a:cubicBezTo>
                  <a:pt x="94233" y="118755"/>
                  <a:pt x="94200" y="119183"/>
                  <a:pt x="94829" y="119183"/>
                </a:cubicBezTo>
                <a:cubicBezTo>
                  <a:pt x="95085" y="119183"/>
                  <a:pt x="95430" y="118505"/>
                  <a:pt x="95608" y="117666"/>
                </a:cubicBezTo>
                <a:cubicBezTo>
                  <a:pt x="95780" y="116832"/>
                  <a:pt x="96192" y="115954"/>
                  <a:pt x="96520" y="115732"/>
                </a:cubicBezTo>
                <a:cubicBezTo>
                  <a:pt x="96849" y="115509"/>
                  <a:pt x="97389" y="114898"/>
                  <a:pt x="97722" y="114381"/>
                </a:cubicBezTo>
                <a:cubicBezTo>
                  <a:pt x="98201" y="113626"/>
                  <a:pt x="98457" y="113537"/>
                  <a:pt x="99014" y="113920"/>
                </a:cubicBezTo>
                <a:cubicBezTo>
                  <a:pt x="99398" y="114187"/>
                  <a:pt x="99715" y="114843"/>
                  <a:pt x="99715" y="115376"/>
                </a:cubicBezTo>
                <a:cubicBezTo>
                  <a:pt x="99715" y="115909"/>
                  <a:pt x="99898" y="116343"/>
                  <a:pt x="100110" y="116343"/>
                </a:cubicBezTo>
                <a:cubicBezTo>
                  <a:pt x="100778" y="116343"/>
                  <a:pt x="101663" y="115404"/>
                  <a:pt x="101663" y="114698"/>
                </a:cubicBezTo>
                <a:cubicBezTo>
                  <a:pt x="101663" y="114331"/>
                  <a:pt x="102074" y="113714"/>
                  <a:pt x="102592" y="113325"/>
                </a:cubicBezTo>
                <a:cubicBezTo>
                  <a:pt x="103288" y="112797"/>
                  <a:pt x="103471" y="112264"/>
                  <a:pt x="103276" y="111275"/>
                </a:cubicBezTo>
                <a:cubicBezTo>
                  <a:pt x="102981" y="109747"/>
                  <a:pt x="103994" y="108808"/>
                  <a:pt x="104434" y="110202"/>
                </a:cubicBezTo>
                <a:cubicBezTo>
                  <a:pt x="104757" y="111242"/>
                  <a:pt x="104562" y="111242"/>
                  <a:pt x="106977" y="110163"/>
                </a:cubicBezTo>
                <a:cubicBezTo>
                  <a:pt x="108207" y="109619"/>
                  <a:pt x="108969" y="108985"/>
                  <a:pt x="108969" y="108519"/>
                </a:cubicBezTo>
                <a:cubicBezTo>
                  <a:pt x="108969" y="108107"/>
                  <a:pt x="109281" y="107679"/>
                  <a:pt x="109671" y="107552"/>
                </a:cubicBezTo>
                <a:cubicBezTo>
                  <a:pt x="110155" y="107396"/>
                  <a:pt x="110300" y="106968"/>
                  <a:pt x="110110" y="106190"/>
                </a:cubicBezTo>
                <a:cubicBezTo>
                  <a:pt x="109754" y="104695"/>
                  <a:pt x="110773" y="104178"/>
                  <a:pt x="111390" y="105540"/>
                </a:cubicBezTo>
                <a:cubicBezTo>
                  <a:pt x="111652" y="106112"/>
                  <a:pt x="112108" y="106585"/>
                  <a:pt x="112409" y="106585"/>
                </a:cubicBezTo>
                <a:cubicBezTo>
                  <a:pt x="112715" y="106585"/>
                  <a:pt x="112848" y="106318"/>
                  <a:pt x="112698" y="106001"/>
                </a:cubicBezTo>
                <a:cubicBezTo>
                  <a:pt x="111952" y="104373"/>
                  <a:pt x="111357" y="101956"/>
                  <a:pt x="111591" y="101450"/>
                </a:cubicBezTo>
                <a:cubicBezTo>
                  <a:pt x="111969" y="100622"/>
                  <a:pt x="113238" y="100766"/>
                  <a:pt x="113839" y="101706"/>
                </a:cubicBezTo>
                <a:cubicBezTo>
                  <a:pt x="114412" y="102595"/>
                  <a:pt x="115286" y="102795"/>
                  <a:pt x="115286" y="102039"/>
                </a:cubicBezTo>
                <a:cubicBezTo>
                  <a:pt x="115286" y="101772"/>
                  <a:pt x="114941" y="101233"/>
                  <a:pt x="114512" y="100839"/>
                </a:cubicBezTo>
                <a:cubicBezTo>
                  <a:pt x="113538" y="99944"/>
                  <a:pt x="113900" y="99433"/>
                  <a:pt x="115698" y="99133"/>
                </a:cubicBezTo>
                <a:cubicBezTo>
                  <a:pt x="116466" y="99005"/>
                  <a:pt x="117473" y="98410"/>
                  <a:pt x="117935" y="97821"/>
                </a:cubicBezTo>
                <a:cubicBezTo>
                  <a:pt x="118708" y="96832"/>
                  <a:pt x="118714" y="96687"/>
                  <a:pt x="117996" y="96021"/>
                </a:cubicBezTo>
                <a:cubicBezTo>
                  <a:pt x="117568" y="95626"/>
                  <a:pt x="117351" y="95031"/>
                  <a:pt x="117512" y="94687"/>
                </a:cubicBezTo>
                <a:cubicBezTo>
                  <a:pt x="117668" y="94342"/>
                  <a:pt x="117540" y="93926"/>
                  <a:pt x="117234" y="93770"/>
                </a:cubicBezTo>
                <a:cubicBezTo>
                  <a:pt x="116855" y="93570"/>
                  <a:pt x="117028" y="93164"/>
                  <a:pt x="117785" y="92492"/>
                </a:cubicBezTo>
                <a:cubicBezTo>
                  <a:pt x="118630" y="91742"/>
                  <a:pt x="118758" y="91408"/>
                  <a:pt x="118313" y="91041"/>
                </a:cubicBezTo>
                <a:cubicBezTo>
                  <a:pt x="117874" y="90675"/>
                  <a:pt x="117996" y="90336"/>
                  <a:pt x="118831" y="89591"/>
                </a:cubicBezTo>
                <a:cubicBezTo>
                  <a:pt x="119510" y="88985"/>
                  <a:pt x="119949" y="88057"/>
                  <a:pt x="119988" y="87129"/>
                </a:cubicBezTo>
                <a:cubicBezTo>
                  <a:pt x="120077" y="85234"/>
                  <a:pt x="119287" y="82989"/>
                  <a:pt x="118547" y="83017"/>
                </a:cubicBezTo>
                <a:cubicBezTo>
                  <a:pt x="118230" y="83028"/>
                  <a:pt x="117095" y="83928"/>
                  <a:pt x="116032" y="85018"/>
                </a:cubicBezTo>
                <a:cubicBezTo>
                  <a:pt x="114078" y="87018"/>
                  <a:pt x="113355" y="87229"/>
                  <a:pt x="113355" y="85829"/>
                </a:cubicBezTo>
                <a:cubicBezTo>
                  <a:pt x="113355" y="85412"/>
                  <a:pt x="113121" y="84951"/>
                  <a:pt x="112854" y="84812"/>
                </a:cubicBezTo>
                <a:cubicBezTo>
                  <a:pt x="111947" y="84345"/>
                  <a:pt x="112949" y="83734"/>
                  <a:pt x="114190" y="83995"/>
                </a:cubicBezTo>
                <a:cubicBezTo>
                  <a:pt x="115191" y="84206"/>
                  <a:pt x="115369" y="84128"/>
                  <a:pt x="115119" y="83589"/>
                </a:cubicBezTo>
                <a:cubicBezTo>
                  <a:pt x="114952" y="83223"/>
                  <a:pt x="114802" y="82689"/>
                  <a:pt x="114802" y="82406"/>
                </a:cubicBezTo>
                <a:cubicBezTo>
                  <a:pt x="114802" y="82117"/>
                  <a:pt x="113060" y="81211"/>
                  <a:pt x="110917" y="80394"/>
                </a:cubicBezTo>
                <a:cubicBezTo>
                  <a:pt x="108775" y="79572"/>
                  <a:pt x="107022" y="78666"/>
                  <a:pt x="107022" y="78377"/>
                </a:cubicBezTo>
                <a:cubicBezTo>
                  <a:pt x="107022" y="78088"/>
                  <a:pt x="107678" y="77449"/>
                  <a:pt x="108485" y="76954"/>
                </a:cubicBezTo>
                <a:cubicBezTo>
                  <a:pt x="109993" y="76021"/>
                  <a:pt x="110322" y="76026"/>
                  <a:pt x="114924" y="77143"/>
                </a:cubicBezTo>
                <a:cubicBezTo>
                  <a:pt x="115392" y="77254"/>
                  <a:pt x="115776" y="77160"/>
                  <a:pt x="115776" y="76926"/>
                </a:cubicBezTo>
                <a:cubicBezTo>
                  <a:pt x="115776" y="76693"/>
                  <a:pt x="114529" y="76215"/>
                  <a:pt x="112987" y="75854"/>
                </a:cubicBezTo>
                <a:cubicBezTo>
                  <a:pt x="108407" y="74792"/>
                  <a:pt x="108541" y="74931"/>
                  <a:pt x="110556" y="73459"/>
                </a:cubicBezTo>
                <a:cubicBezTo>
                  <a:pt x="113689" y="71175"/>
                  <a:pt x="112654" y="70791"/>
                  <a:pt x="109426" y="73042"/>
                </a:cubicBezTo>
                <a:cubicBezTo>
                  <a:pt x="107422" y="74442"/>
                  <a:pt x="105169" y="74831"/>
                  <a:pt x="105436" y="73731"/>
                </a:cubicBezTo>
                <a:cubicBezTo>
                  <a:pt x="105580" y="73148"/>
                  <a:pt x="104779" y="73053"/>
                  <a:pt x="104373" y="73603"/>
                </a:cubicBezTo>
                <a:cubicBezTo>
                  <a:pt x="104222" y="73803"/>
                  <a:pt x="103493" y="73831"/>
                  <a:pt x="102759" y="73664"/>
                </a:cubicBezTo>
                <a:cubicBezTo>
                  <a:pt x="101640" y="73409"/>
                  <a:pt x="101440" y="73164"/>
                  <a:pt x="101557" y="72175"/>
                </a:cubicBezTo>
                <a:cubicBezTo>
                  <a:pt x="101701" y="70958"/>
                  <a:pt x="102030" y="70664"/>
                  <a:pt x="105207" y="68941"/>
                </a:cubicBezTo>
                <a:cubicBezTo>
                  <a:pt x="106743" y="68107"/>
                  <a:pt x="107695" y="67935"/>
                  <a:pt x="110812" y="67907"/>
                </a:cubicBezTo>
                <a:cubicBezTo>
                  <a:pt x="116154" y="67857"/>
                  <a:pt x="113511" y="67324"/>
                  <a:pt x="106154" y="66963"/>
                </a:cubicBezTo>
                <a:cubicBezTo>
                  <a:pt x="102842" y="66801"/>
                  <a:pt x="99420" y="66412"/>
                  <a:pt x="98479" y="66085"/>
                </a:cubicBezTo>
                <a:cubicBezTo>
                  <a:pt x="96604" y="65429"/>
                  <a:pt x="96209" y="65884"/>
                  <a:pt x="97856" y="66796"/>
                </a:cubicBezTo>
                <a:lnTo>
                  <a:pt x="98925" y="67396"/>
                </a:lnTo>
                <a:lnTo>
                  <a:pt x="97021" y="70008"/>
                </a:lnTo>
                <a:cubicBezTo>
                  <a:pt x="95981" y="71447"/>
                  <a:pt x="94517" y="73142"/>
                  <a:pt x="93766" y="73781"/>
                </a:cubicBezTo>
                <a:cubicBezTo>
                  <a:pt x="92263" y="75043"/>
                  <a:pt x="90950" y="74987"/>
                  <a:pt x="90950" y="73653"/>
                </a:cubicBezTo>
                <a:cubicBezTo>
                  <a:pt x="90950" y="73198"/>
                  <a:pt x="90493" y="72447"/>
                  <a:pt x="89942" y="71981"/>
                </a:cubicBezTo>
                <a:cubicBezTo>
                  <a:pt x="89158" y="71330"/>
                  <a:pt x="89063" y="71008"/>
                  <a:pt x="89503" y="70569"/>
                </a:cubicBezTo>
                <a:cubicBezTo>
                  <a:pt x="89809" y="70258"/>
                  <a:pt x="89915" y="69813"/>
                  <a:pt x="89731" y="69563"/>
                </a:cubicBezTo>
                <a:cubicBezTo>
                  <a:pt x="89536" y="69302"/>
                  <a:pt x="89826" y="69019"/>
                  <a:pt x="90415" y="68885"/>
                </a:cubicBezTo>
                <a:cubicBezTo>
                  <a:pt x="91512" y="68646"/>
                  <a:pt x="91746" y="68152"/>
                  <a:pt x="90950" y="67741"/>
                </a:cubicBezTo>
                <a:cubicBezTo>
                  <a:pt x="90633" y="67579"/>
                  <a:pt x="90710" y="67168"/>
                  <a:pt x="91161" y="66635"/>
                </a:cubicBezTo>
                <a:cubicBezTo>
                  <a:pt x="91868" y="65790"/>
                  <a:pt x="91740" y="63656"/>
                  <a:pt x="90933" y="62911"/>
                </a:cubicBezTo>
                <a:cubicBezTo>
                  <a:pt x="90722" y="62717"/>
                  <a:pt x="90633" y="62350"/>
                  <a:pt x="90749" y="62095"/>
                </a:cubicBezTo>
                <a:cubicBezTo>
                  <a:pt x="90866" y="61844"/>
                  <a:pt x="89859" y="61211"/>
                  <a:pt x="88512" y="60694"/>
                </a:cubicBezTo>
                <a:cubicBezTo>
                  <a:pt x="86058" y="59755"/>
                  <a:pt x="86058" y="59755"/>
                  <a:pt x="84494" y="60544"/>
                </a:cubicBezTo>
                <a:cubicBezTo>
                  <a:pt x="83632" y="60978"/>
                  <a:pt x="82624" y="61239"/>
                  <a:pt x="82268" y="61128"/>
                </a:cubicBezTo>
                <a:cubicBezTo>
                  <a:pt x="81912" y="61022"/>
                  <a:pt x="81016" y="61433"/>
                  <a:pt x="80259" y="62033"/>
                </a:cubicBezTo>
                <a:cubicBezTo>
                  <a:pt x="79391" y="62734"/>
                  <a:pt x="78768" y="62967"/>
                  <a:pt x="78556" y="62684"/>
                </a:cubicBezTo>
                <a:cubicBezTo>
                  <a:pt x="78222" y="62228"/>
                  <a:pt x="79597" y="60361"/>
                  <a:pt x="80944" y="59422"/>
                </a:cubicBezTo>
                <a:cubicBezTo>
                  <a:pt x="81361" y="59133"/>
                  <a:pt x="81706" y="58738"/>
                  <a:pt x="81706" y="58544"/>
                </a:cubicBezTo>
                <a:cubicBezTo>
                  <a:pt x="81706" y="58349"/>
                  <a:pt x="81634" y="58232"/>
                  <a:pt x="81495" y="5819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482600" y="7528619"/>
            <a:ext cx="2640807" cy="1986162"/>
          </a:xfrm>
          <a:prstGeom prst="roundRect">
            <a:avLst>
              <a:gd fmla="val 14003" name="adj"/>
            </a:avLst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